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5" r:id="rId3"/>
    <p:sldId id="307" r:id="rId4"/>
    <p:sldId id="303" r:id="rId5"/>
    <p:sldId id="304" r:id="rId6"/>
    <p:sldId id="310" r:id="rId7"/>
    <p:sldId id="311" r:id="rId8"/>
    <p:sldId id="30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307A336-A47A-2657-CF67-AD5E25B8A91A}" name="Marie Diorio" initials="MD" userId="S::mdiorio@uottawa.ca::6c5a1ec9-749a-463d-8f31-5928a715484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4982"/>
    <a:srgbClr val="CC0000"/>
    <a:srgbClr val="4472C4"/>
    <a:srgbClr val="5B9BD5"/>
    <a:srgbClr val="ED7D31"/>
    <a:srgbClr val="7030A0"/>
    <a:srgbClr val="FFC000"/>
    <a:srgbClr val="0000FF"/>
    <a:srgbClr val="B2B2B2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8EDF8D-02C9-4893-AF0D-04912A9257AD}" v="163" dt="2025-06-18T18:17:57.528"/>
  </p1510:revLst>
</p1510:revInfo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85157"/>
  </p:normalViewPr>
  <p:slideViewPr>
    <p:cSldViewPr snapToGrid="0">
      <p:cViewPr varScale="1">
        <p:scale>
          <a:sx n="95" d="100"/>
          <a:sy n="95" d="100"/>
        </p:scale>
        <p:origin x="1194" y="84"/>
      </p:cViewPr>
      <p:guideLst/>
    </p:cSldViewPr>
  </p:slideViewPr>
  <p:notesTextViewPr>
    <p:cViewPr>
      <p:scale>
        <a:sx n="1" d="1"/>
        <a:sy n="1" d="1"/>
      </p:scale>
      <p:origin x="0" y="-498"/>
    </p:cViewPr>
  </p:notesTextViewPr>
  <p:sorterViewPr>
    <p:cViewPr>
      <p:scale>
        <a:sx n="108" d="100"/>
        <a:sy n="10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ne Prior" userId="50fe5033-d921-410c-a2fc-665f6ccd826e" providerId="ADAL" clId="{1C8EDF8D-02C9-4893-AF0D-04912A9257AD}"/>
    <pc:docChg chg="undo redo custSel addSld delSld modSld sldOrd modMainMaster delSection modSection">
      <pc:chgData name="Christine Prior" userId="50fe5033-d921-410c-a2fc-665f6ccd826e" providerId="ADAL" clId="{1C8EDF8D-02C9-4893-AF0D-04912A9257AD}" dt="2025-06-18T18:42:57.170" v="9194" actId="20577"/>
      <pc:docMkLst>
        <pc:docMk/>
      </pc:docMkLst>
      <pc:sldChg chg="addSp delSp modSp mod modNotesTx">
        <pc:chgData name="Christine Prior" userId="50fe5033-d921-410c-a2fc-665f6ccd826e" providerId="ADAL" clId="{1C8EDF8D-02C9-4893-AF0D-04912A9257AD}" dt="2025-06-18T16:50:10.561" v="4361" actId="20577"/>
        <pc:sldMkLst>
          <pc:docMk/>
          <pc:sldMk cId="1611832496" sldId="256"/>
        </pc:sldMkLst>
        <pc:spChg chg="add mod">
          <ac:chgData name="Christine Prior" userId="50fe5033-d921-410c-a2fc-665f6ccd826e" providerId="ADAL" clId="{1C8EDF8D-02C9-4893-AF0D-04912A9257AD}" dt="2025-06-18T16:37:14.032" v="4199" actId="20577"/>
          <ac:spMkLst>
            <pc:docMk/>
            <pc:sldMk cId="1611832496" sldId="256"/>
            <ac:spMk id="4" creationId="{6338382C-C7C1-2000-9947-DB0CD195251F}"/>
          </ac:spMkLst>
        </pc:spChg>
        <pc:spChg chg="add mod">
          <ac:chgData name="Christine Prior" userId="50fe5033-d921-410c-a2fc-665f6ccd826e" providerId="ADAL" clId="{1C8EDF8D-02C9-4893-AF0D-04912A9257AD}" dt="2025-06-10T17:33:04.148" v="2702" actId="1035"/>
          <ac:spMkLst>
            <pc:docMk/>
            <pc:sldMk cId="1611832496" sldId="256"/>
            <ac:spMk id="5" creationId="{A7E290C6-1FFC-B9FB-AA41-C833EE5826DA}"/>
          </ac:spMkLst>
        </pc:spChg>
        <pc:picChg chg="add mod">
          <ac:chgData name="Christine Prior" userId="50fe5033-d921-410c-a2fc-665f6ccd826e" providerId="ADAL" clId="{1C8EDF8D-02C9-4893-AF0D-04912A9257AD}" dt="2025-06-10T17:33:09.692" v="2707" actId="1035"/>
          <ac:picMkLst>
            <pc:docMk/>
            <pc:sldMk cId="1611832496" sldId="256"/>
            <ac:picMk id="3" creationId="{FD7040AA-BAE2-FA8E-14E2-F49AFA30B71A}"/>
          </ac:picMkLst>
        </pc:picChg>
        <pc:picChg chg="add mod">
          <ac:chgData name="Christine Prior" userId="50fe5033-d921-410c-a2fc-665f6ccd826e" providerId="ADAL" clId="{1C8EDF8D-02C9-4893-AF0D-04912A9257AD}" dt="2025-06-10T17:33:09.692" v="2707" actId="1035"/>
          <ac:picMkLst>
            <pc:docMk/>
            <pc:sldMk cId="1611832496" sldId="256"/>
            <ac:picMk id="9" creationId="{2753B160-AB59-2549-A537-70D092F07BBE}"/>
          </ac:picMkLst>
        </pc:picChg>
      </pc:sldChg>
      <pc:sldChg chg="delSp modSp del mod">
        <pc:chgData name="Christine Prior" userId="50fe5033-d921-410c-a2fc-665f6ccd826e" providerId="ADAL" clId="{1C8EDF8D-02C9-4893-AF0D-04912A9257AD}" dt="2025-06-06T18:16:14.541" v="2264" actId="2696"/>
        <pc:sldMkLst>
          <pc:docMk/>
          <pc:sldMk cId="3947728431" sldId="282"/>
        </pc:sldMkLst>
      </pc:sldChg>
      <pc:sldChg chg="addSp delSp modSp mod modAnim modNotesTx">
        <pc:chgData name="Christine Prior" userId="50fe5033-d921-410c-a2fc-665f6ccd826e" providerId="ADAL" clId="{1C8EDF8D-02C9-4893-AF0D-04912A9257AD}" dt="2025-06-18T18:38:47.521" v="9171" actId="20577"/>
        <pc:sldMkLst>
          <pc:docMk/>
          <pc:sldMk cId="1960622830" sldId="285"/>
        </pc:sldMkLst>
        <pc:spChg chg="mod">
          <ac:chgData name="Christine Prior" userId="50fe5033-d921-410c-a2fc-665f6ccd826e" providerId="ADAL" clId="{1C8EDF8D-02C9-4893-AF0D-04912A9257AD}" dt="2025-06-06T16:49:45.870" v="1109" actId="1076"/>
          <ac:spMkLst>
            <pc:docMk/>
            <pc:sldMk cId="1960622830" sldId="285"/>
            <ac:spMk id="2" creationId="{BFC173AB-8DE2-D9AD-D1AE-A1793D599458}"/>
          </ac:spMkLst>
        </pc:spChg>
        <pc:spChg chg="add mod">
          <ac:chgData name="Christine Prior" userId="50fe5033-d921-410c-a2fc-665f6ccd826e" providerId="ADAL" clId="{1C8EDF8D-02C9-4893-AF0D-04912A9257AD}" dt="2025-06-10T17:31:47.569" v="2695" actId="12788"/>
          <ac:spMkLst>
            <pc:docMk/>
            <pc:sldMk cId="1960622830" sldId="285"/>
            <ac:spMk id="4" creationId="{CD4633EA-F33C-BF8F-069D-1793FF3DAADB}"/>
          </ac:spMkLst>
        </pc:spChg>
        <pc:spChg chg="add mod">
          <ac:chgData name="Christine Prior" userId="50fe5033-d921-410c-a2fc-665f6ccd826e" providerId="ADAL" clId="{1C8EDF8D-02C9-4893-AF0D-04912A9257AD}" dt="2025-06-06T17:41:03.312" v="2041" actId="207"/>
          <ac:spMkLst>
            <pc:docMk/>
            <pc:sldMk cId="1960622830" sldId="285"/>
            <ac:spMk id="10" creationId="{36D61C0F-21A7-BDD8-BDE3-7F12C5C9A07D}"/>
          </ac:spMkLst>
        </pc:spChg>
        <pc:spChg chg="add mod">
          <ac:chgData name="Christine Prior" userId="50fe5033-d921-410c-a2fc-665f6ccd826e" providerId="ADAL" clId="{1C8EDF8D-02C9-4893-AF0D-04912A9257AD}" dt="2025-06-17T12:41:21.424" v="3617" actId="1076"/>
          <ac:spMkLst>
            <pc:docMk/>
            <pc:sldMk cId="1960622830" sldId="285"/>
            <ac:spMk id="11" creationId="{EED242DD-EE23-EE97-2E18-49BA1E7810EE}"/>
          </ac:spMkLst>
        </pc:spChg>
        <pc:spChg chg="add mod">
          <ac:chgData name="Christine Prior" userId="50fe5033-d921-410c-a2fc-665f6ccd826e" providerId="ADAL" clId="{1C8EDF8D-02C9-4893-AF0D-04912A9257AD}" dt="2025-06-10T16:40:57.151" v="2534" actId="1036"/>
          <ac:spMkLst>
            <pc:docMk/>
            <pc:sldMk cId="1960622830" sldId="285"/>
            <ac:spMk id="12" creationId="{CE5069F1-9C50-1D80-D56B-FA57E762A957}"/>
          </ac:spMkLst>
        </pc:spChg>
        <pc:picChg chg="add mod">
          <ac:chgData name="Christine Prior" userId="50fe5033-d921-410c-a2fc-665f6ccd826e" providerId="ADAL" clId="{1C8EDF8D-02C9-4893-AF0D-04912A9257AD}" dt="2025-06-10T17:31:47.569" v="2695" actId="12788"/>
          <ac:picMkLst>
            <pc:docMk/>
            <pc:sldMk cId="1960622830" sldId="285"/>
            <ac:picMk id="3" creationId="{14302868-D010-2EC5-28F3-CBD5C0121EF7}"/>
          </ac:picMkLst>
        </pc:picChg>
        <pc:picChg chg="add mod">
          <ac:chgData name="Christine Prior" userId="50fe5033-d921-410c-a2fc-665f6ccd826e" providerId="ADAL" clId="{1C8EDF8D-02C9-4893-AF0D-04912A9257AD}" dt="2025-05-08T19:12:15.004" v="101" actId="554"/>
          <ac:picMkLst>
            <pc:docMk/>
            <pc:sldMk cId="1960622830" sldId="285"/>
            <ac:picMk id="5" creationId="{1D839F55-B968-2563-E471-2B7276DDCE56}"/>
          </ac:picMkLst>
        </pc:picChg>
        <pc:picChg chg="add mod">
          <ac:chgData name="Christine Prior" userId="50fe5033-d921-410c-a2fc-665f6ccd826e" providerId="ADAL" clId="{1C8EDF8D-02C9-4893-AF0D-04912A9257AD}" dt="2025-05-08T19:12:15.004" v="101" actId="554"/>
          <ac:picMkLst>
            <pc:docMk/>
            <pc:sldMk cId="1960622830" sldId="285"/>
            <ac:picMk id="7" creationId="{DEE0B40D-F6F8-43C7-8231-1BB649B85372}"/>
          </ac:picMkLst>
        </pc:picChg>
        <pc:picChg chg="add mod ord">
          <ac:chgData name="Christine Prior" userId="50fe5033-d921-410c-a2fc-665f6ccd826e" providerId="ADAL" clId="{1C8EDF8D-02C9-4893-AF0D-04912A9257AD}" dt="2025-06-06T17:48:02.737" v="2111" actId="167"/>
          <ac:picMkLst>
            <pc:docMk/>
            <pc:sldMk cId="1960622830" sldId="285"/>
            <ac:picMk id="8" creationId="{5F636CCE-B7BB-3C44-7715-50D579B087DB}"/>
          </ac:picMkLst>
        </pc:picChg>
        <pc:picChg chg="add mod">
          <ac:chgData name="Christine Prior" userId="50fe5033-d921-410c-a2fc-665f6ccd826e" providerId="ADAL" clId="{1C8EDF8D-02C9-4893-AF0D-04912A9257AD}" dt="2025-06-10T17:35:20.443" v="2731" actId="1037"/>
          <ac:picMkLst>
            <pc:docMk/>
            <pc:sldMk cId="1960622830" sldId="285"/>
            <ac:picMk id="9" creationId="{84CF4B69-E813-A677-2849-39586383BCAD}"/>
          </ac:picMkLst>
        </pc:picChg>
      </pc:sldChg>
      <pc:sldChg chg="del">
        <pc:chgData name="Christine Prior" userId="50fe5033-d921-410c-a2fc-665f6ccd826e" providerId="ADAL" clId="{1C8EDF8D-02C9-4893-AF0D-04912A9257AD}" dt="2025-05-08T19:13:16.336" v="113" actId="47"/>
        <pc:sldMkLst>
          <pc:docMk/>
          <pc:sldMk cId="241241755" sldId="286"/>
        </pc:sldMkLst>
      </pc:sldChg>
      <pc:sldChg chg="del">
        <pc:chgData name="Christine Prior" userId="50fe5033-d921-410c-a2fc-665f6ccd826e" providerId="ADAL" clId="{1C8EDF8D-02C9-4893-AF0D-04912A9257AD}" dt="2025-05-08T19:13:15.265" v="112" actId="47"/>
        <pc:sldMkLst>
          <pc:docMk/>
          <pc:sldMk cId="281088351" sldId="290"/>
        </pc:sldMkLst>
      </pc:sldChg>
      <pc:sldChg chg="del">
        <pc:chgData name="Christine Prior" userId="50fe5033-d921-410c-a2fc-665f6ccd826e" providerId="ADAL" clId="{1C8EDF8D-02C9-4893-AF0D-04912A9257AD}" dt="2025-05-08T19:13:18.429" v="115" actId="47"/>
        <pc:sldMkLst>
          <pc:docMk/>
          <pc:sldMk cId="2173061094" sldId="295"/>
        </pc:sldMkLst>
      </pc:sldChg>
      <pc:sldChg chg="del">
        <pc:chgData name="Christine Prior" userId="50fe5033-d921-410c-a2fc-665f6ccd826e" providerId="ADAL" clId="{1C8EDF8D-02C9-4893-AF0D-04912A9257AD}" dt="2025-05-08T19:13:17.410" v="114" actId="47"/>
        <pc:sldMkLst>
          <pc:docMk/>
          <pc:sldMk cId="1141287406" sldId="296"/>
        </pc:sldMkLst>
      </pc:sldChg>
      <pc:sldChg chg="del">
        <pc:chgData name="Christine Prior" userId="50fe5033-d921-410c-a2fc-665f6ccd826e" providerId="ADAL" clId="{1C8EDF8D-02C9-4893-AF0D-04912A9257AD}" dt="2025-05-08T19:13:14.251" v="111" actId="47"/>
        <pc:sldMkLst>
          <pc:docMk/>
          <pc:sldMk cId="1016417751" sldId="297"/>
        </pc:sldMkLst>
      </pc:sldChg>
      <pc:sldChg chg="del">
        <pc:chgData name="Christine Prior" userId="50fe5033-d921-410c-a2fc-665f6ccd826e" providerId="ADAL" clId="{1C8EDF8D-02C9-4893-AF0D-04912A9257AD}" dt="2025-05-08T19:13:13.195" v="110" actId="47"/>
        <pc:sldMkLst>
          <pc:docMk/>
          <pc:sldMk cId="625842744" sldId="298"/>
        </pc:sldMkLst>
      </pc:sldChg>
      <pc:sldChg chg="del">
        <pc:chgData name="Christine Prior" userId="50fe5033-d921-410c-a2fc-665f6ccd826e" providerId="ADAL" clId="{1C8EDF8D-02C9-4893-AF0D-04912A9257AD}" dt="2025-05-08T19:13:12.200" v="109" actId="47"/>
        <pc:sldMkLst>
          <pc:docMk/>
          <pc:sldMk cId="3055916883" sldId="299"/>
        </pc:sldMkLst>
      </pc:sldChg>
      <pc:sldChg chg="del">
        <pc:chgData name="Christine Prior" userId="50fe5033-d921-410c-a2fc-665f6ccd826e" providerId="ADAL" clId="{1C8EDF8D-02C9-4893-AF0D-04912A9257AD}" dt="2025-05-08T19:13:11.195" v="108" actId="47"/>
        <pc:sldMkLst>
          <pc:docMk/>
          <pc:sldMk cId="515149761" sldId="300"/>
        </pc:sldMkLst>
      </pc:sldChg>
      <pc:sldChg chg="del">
        <pc:chgData name="Christine Prior" userId="50fe5033-d921-410c-a2fc-665f6ccd826e" providerId="ADAL" clId="{1C8EDF8D-02C9-4893-AF0D-04912A9257AD}" dt="2025-05-08T19:13:09.555" v="107" actId="47"/>
        <pc:sldMkLst>
          <pc:docMk/>
          <pc:sldMk cId="4059700909" sldId="301"/>
        </pc:sldMkLst>
      </pc:sldChg>
      <pc:sldChg chg="addSp delSp modSp add del mod">
        <pc:chgData name="Christine Prior" userId="50fe5033-d921-410c-a2fc-665f6ccd826e" providerId="ADAL" clId="{1C8EDF8D-02C9-4893-AF0D-04912A9257AD}" dt="2025-06-06T17:06:51.022" v="1452" actId="2696"/>
        <pc:sldMkLst>
          <pc:docMk/>
          <pc:sldMk cId="940391503" sldId="302"/>
        </pc:sldMkLst>
      </pc:sldChg>
      <pc:sldChg chg="addSp delSp modSp add mod modAnim modNotesTx">
        <pc:chgData name="Christine Prior" userId="50fe5033-d921-410c-a2fc-665f6ccd826e" providerId="ADAL" clId="{1C8EDF8D-02C9-4893-AF0D-04912A9257AD}" dt="2025-06-18T18:09:22.018" v="8687" actId="20577"/>
        <pc:sldMkLst>
          <pc:docMk/>
          <pc:sldMk cId="3547012600" sldId="303"/>
        </pc:sldMkLst>
        <pc:spChg chg="mod">
          <ac:chgData name="Christine Prior" userId="50fe5033-d921-410c-a2fc-665f6ccd826e" providerId="ADAL" clId="{1C8EDF8D-02C9-4893-AF0D-04912A9257AD}" dt="2025-06-06T17:11:08.922" v="1497" actId="113"/>
          <ac:spMkLst>
            <pc:docMk/>
            <pc:sldMk cId="3547012600" sldId="303"/>
            <ac:spMk id="2" creationId="{1AB76520-8CFC-4A62-FDEC-2977165645EE}"/>
          </ac:spMkLst>
        </pc:spChg>
        <pc:spChg chg="add mod">
          <ac:chgData name="Christine Prior" userId="50fe5033-d921-410c-a2fc-665f6ccd826e" providerId="ADAL" clId="{1C8EDF8D-02C9-4893-AF0D-04912A9257AD}" dt="2025-06-06T17:32:31.911" v="1882" actId="1036"/>
          <ac:spMkLst>
            <pc:docMk/>
            <pc:sldMk cId="3547012600" sldId="303"/>
            <ac:spMk id="6" creationId="{F5FCBADE-0D13-2D39-2276-1605495469E6}"/>
          </ac:spMkLst>
        </pc:spChg>
        <pc:spChg chg="add mod">
          <ac:chgData name="Christine Prior" userId="50fe5033-d921-410c-a2fc-665f6ccd826e" providerId="ADAL" clId="{1C8EDF8D-02C9-4893-AF0D-04912A9257AD}" dt="2025-06-17T11:58:32.862" v="3266" actId="12788"/>
          <ac:spMkLst>
            <pc:docMk/>
            <pc:sldMk cId="3547012600" sldId="303"/>
            <ac:spMk id="8" creationId="{B3638ABA-ADCA-EFCA-9ECE-0BC934B17775}"/>
          </ac:spMkLst>
        </pc:spChg>
        <pc:picChg chg="add mod">
          <ac:chgData name="Christine Prior" userId="50fe5033-d921-410c-a2fc-665f6ccd826e" providerId="ADAL" clId="{1C8EDF8D-02C9-4893-AF0D-04912A9257AD}" dt="2025-06-06T17:25:26.190" v="1711" actId="1036"/>
          <ac:picMkLst>
            <pc:docMk/>
            <pc:sldMk cId="3547012600" sldId="303"/>
            <ac:picMk id="3" creationId="{E6CBE007-5429-6B7F-0848-4C084A1605A0}"/>
          </ac:picMkLst>
        </pc:picChg>
      </pc:sldChg>
      <pc:sldChg chg="addSp delSp modSp add mod modNotesTx">
        <pc:chgData name="Christine Prior" userId="50fe5033-d921-410c-a2fc-665f6ccd826e" providerId="ADAL" clId="{1C8EDF8D-02C9-4893-AF0D-04912A9257AD}" dt="2025-06-18T18:26:06.263" v="8706" actId="20577"/>
        <pc:sldMkLst>
          <pc:docMk/>
          <pc:sldMk cId="406044996" sldId="304"/>
        </pc:sldMkLst>
        <pc:spChg chg="mod">
          <ac:chgData name="Christine Prior" userId="50fe5033-d921-410c-a2fc-665f6ccd826e" providerId="ADAL" clId="{1C8EDF8D-02C9-4893-AF0D-04912A9257AD}" dt="2025-06-06T18:27:55.055" v="2408" actId="12788"/>
          <ac:spMkLst>
            <pc:docMk/>
            <pc:sldMk cId="406044996" sldId="304"/>
            <ac:spMk id="2" creationId="{1135078D-B887-4DD3-4583-6DE90141721A}"/>
          </ac:spMkLst>
        </pc:spChg>
        <pc:spChg chg="del">
          <ac:chgData name="Christine Prior" userId="50fe5033-d921-410c-a2fc-665f6ccd826e" providerId="ADAL" clId="{1C8EDF8D-02C9-4893-AF0D-04912A9257AD}" dt="2025-06-17T12:14:14.119" v="3476" actId="478"/>
          <ac:spMkLst>
            <pc:docMk/>
            <pc:sldMk cId="406044996" sldId="304"/>
            <ac:spMk id="4" creationId="{5F5C8F2F-EA1B-A967-C74F-232F3685E102}"/>
          </ac:spMkLst>
        </pc:spChg>
        <pc:spChg chg="add mod">
          <ac:chgData name="Christine Prior" userId="50fe5033-d921-410c-a2fc-665f6ccd826e" providerId="ADAL" clId="{1C8EDF8D-02C9-4893-AF0D-04912A9257AD}" dt="2025-06-17T12:44:32.046" v="3619" actId="12788"/>
          <ac:spMkLst>
            <pc:docMk/>
            <pc:sldMk cId="406044996" sldId="304"/>
            <ac:spMk id="6" creationId="{4BA57FCE-8355-A33C-B142-5A5893F560B7}"/>
          </ac:spMkLst>
        </pc:spChg>
        <pc:spChg chg="add mod">
          <ac:chgData name="Christine Prior" userId="50fe5033-d921-410c-a2fc-665f6ccd826e" providerId="ADAL" clId="{1C8EDF8D-02C9-4893-AF0D-04912A9257AD}" dt="2025-06-17T12:08:50.378" v="3426" actId="164"/>
          <ac:spMkLst>
            <pc:docMk/>
            <pc:sldMk cId="406044996" sldId="304"/>
            <ac:spMk id="10" creationId="{4F306A39-7502-4667-DC98-30D16F0656DC}"/>
          </ac:spMkLst>
        </pc:spChg>
        <pc:grpChg chg="add mod">
          <ac:chgData name="Christine Prior" userId="50fe5033-d921-410c-a2fc-665f6ccd826e" providerId="ADAL" clId="{1C8EDF8D-02C9-4893-AF0D-04912A9257AD}" dt="2025-06-17T12:50:07.393" v="3677" actId="1036"/>
          <ac:grpSpMkLst>
            <pc:docMk/>
            <pc:sldMk cId="406044996" sldId="304"/>
            <ac:grpSpMk id="8" creationId="{0950631B-C3CB-D61F-A238-095FE7DC7516}"/>
          </ac:grpSpMkLst>
        </pc:grpChg>
        <pc:grpChg chg="add mod">
          <ac:chgData name="Christine Prior" userId="50fe5033-d921-410c-a2fc-665f6ccd826e" providerId="ADAL" clId="{1C8EDF8D-02C9-4893-AF0D-04912A9257AD}" dt="2025-06-17T12:13:49.883" v="3474" actId="1035"/>
          <ac:grpSpMkLst>
            <pc:docMk/>
            <pc:sldMk cId="406044996" sldId="304"/>
            <ac:grpSpMk id="12" creationId="{F3F74A96-AC03-17F8-F63F-A7B5857C4205}"/>
          </ac:grpSpMkLst>
        </pc:grpChg>
        <pc:picChg chg="add mod">
          <ac:chgData name="Christine Prior" userId="50fe5033-d921-410c-a2fc-665f6ccd826e" providerId="ADAL" clId="{1C8EDF8D-02C9-4893-AF0D-04912A9257AD}" dt="2025-06-17T12:14:47.904" v="3484" actId="12788"/>
          <ac:picMkLst>
            <pc:docMk/>
            <pc:sldMk cId="406044996" sldId="304"/>
            <ac:picMk id="3" creationId="{0361CB75-B4B1-1B23-9316-37666086ADDE}"/>
          </ac:picMkLst>
        </pc:picChg>
        <pc:picChg chg="add mod">
          <ac:chgData name="Christine Prior" userId="50fe5033-d921-410c-a2fc-665f6ccd826e" providerId="ADAL" clId="{1C8EDF8D-02C9-4893-AF0D-04912A9257AD}" dt="2025-06-17T12:08:50.378" v="3426" actId="164"/>
          <ac:picMkLst>
            <pc:docMk/>
            <pc:sldMk cId="406044996" sldId="304"/>
            <ac:picMk id="9" creationId="{C7B373F5-36E0-AE28-29CB-382958369F3D}"/>
          </ac:picMkLst>
        </pc:picChg>
        <pc:picChg chg="add mod">
          <ac:chgData name="Christine Prior" userId="50fe5033-d921-410c-a2fc-665f6ccd826e" providerId="ADAL" clId="{1C8EDF8D-02C9-4893-AF0D-04912A9257AD}" dt="2025-06-17T12:44:32.046" v="3619" actId="12788"/>
          <ac:picMkLst>
            <pc:docMk/>
            <pc:sldMk cId="406044996" sldId="304"/>
            <ac:picMk id="11" creationId="{398CB9D2-4523-4918-218D-E300F7E33B9D}"/>
          </ac:picMkLst>
        </pc:picChg>
        <pc:picChg chg="add mod ord">
          <ac:chgData name="Christine Prior" userId="50fe5033-d921-410c-a2fc-665f6ccd826e" providerId="ADAL" clId="{1C8EDF8D-02C9-4893-AF0D-04912A9257AD}" dt="2025-06-17T12:14:47.904" v="3484" actId="12788"/>
          <ac:picMkLst>
            <pc:docMk/>
            <pc:sldMk cId="406044996" sldId="304"/>
            <ac:picMk id="13" creationId="{5505F723-2999-5766-D219-A21FE1E581D3}"/>
          </ac:picMkLst>
        </pc:picChg>
      </pc:sldChg>
      <pc:sldChg chg="addSp delSp modSp add del mod">
        <pc:chgData name="Christine Prior" userId="50fe5033-d921-410c-a2fc-665f6ccd826e" providerId="ADAL" clId="{1C8EDF8D-02C9-4893-AF0D-04912A9257AD}" dt="2025-06-06T18:25:32.764" v="2400" actId="47"/>
        <pc:sldMkLst>
          <pc:docMk/>
          <pc:sldMk cId="750789364" sldId="305"/>
        </pc:sldMkLst>
      </pc:sldChg>
      <pc:sldChg chg="new del">
        <pc:chgData name="Christine Prior" userId="50fe5033-d921-410c-a2fc-665f6ccd826e" providerId="ADAL" clId="{1C8EDF8D-02C9-4893-AF0D-04912A9257AD}" dt="2025-06-06T17:42:51.728" v="2057" actId="47"/>
        <pc:sldMkLst>
          <pc:docMk/>
          <pc:sldMk cId="891155921" sldId="306"/>
        </pc:sldMkLst>
      </pc:sldChg>
      <pc:sldChg chg="new del">
        <pc:chgData name="Christine Prior" userId="50fe5033-d921-410c-a2fc-665f6ccd826e" providerId="ADAL" clId="{1C8EDF8D-02C9-4893-AF0D-04912A9257AD}" dt="2025-06-06T17:01:15.642" v="1413" actId="47"/>
        <pc:sldMkLst>
          <pc:docMk/>
          <pc:sldMk cId="2476713956" sldId="306"/>
        </pc:sldMkLst>
      </pc:sldChg>
      <pc:sldChg chg="addSp delSp modSp add mod ord modAnim modNotesTx">
        <pc:chgData name="Christine Prior" userId="50fe5033-d921-410c-a2fc-665f6ccd826e" providerId="ADAL" clId="{1C8EDF8D-02C9-4893-AF0D-04912A9257AD}" dt="2025-06-18T18:39:46.021" v="9172" actId="20577"/>
        <pc:sldMkLst>
          <pc:docMk/>
          <pc:sldMk cId="1385072417" sldId="307"/>
        </pc:sldMkLst>
        <pc:spChg chg="mod">
          <ac:chgData name="Christine Prior" userId="50fe5033-d921-410c-a2fc-665f6ccd826e" providerId="ADAL" clId="{1C8EDF8D-02C9-4893-AF0D-04912A9257AD}" dt="2025-06-06T18:06:51.286" v="2187" actId="12788"/>
          <ac:spMkLst>
            <pc:docMk/>
            <pc:sldMk cId="1385072417" sldId="307"/>
            <ac:spMk id="2" creationId="{38669594-911A-B10D-1302-4E0448EBE83E}"/>
          </ac:spMkLst>
        </pc:spChg>
        <pc:spChg chg="add mod">
          <ac:chgData name="Christine Prior" userId="50fe5033-d921-410c-a2fc-665f6ccd826e" providerId="ADAL" clId="{1C8EDF8D-02C9-4893-AF0D-04912A9257AD}" dt="2025-06-18T16:36:28.633" v="4193" actId="1038"/>
          <ac:spMkLst>
            <pc:docMk/>
            <pc:sldMk cId="1385072417" sldId="307"/>
            <ac:spMk id="3" creationId="{06531253-BBBD-6E6F-FFC9-F31B938EC280}"/>
          </ac:spMkLst>
        </pc:spChg>
        <pc:spChg chg="add mod">
          <ac:chgData name="Christine Prior" userId="50fe5033-d921-410c-a2fc-665f6ccd826e" providerId="ADAL" clId="{1C8EDF8D-02C9-4893-AF0D-04912A9257AD}" dt="2025-06-18T16:36:28.633" v="4193" actId="1038"/>
          <ac:spMkLst>
            <pc:docMk/>
            <pc:sldMk cId="1385072417" sldId="307"/>
            <ac:spMk id="6" creationId="{B88412FF-7B21-0246-AA7F-429C5C7EE72B}"/>
          </ac:spMkLst>
        </pc:spChg>
        <pc:spChg chg="add mod">
          <ac:chgData name="Christine Prior" userId="50fe5033-d921-410c-a2fc-665f6ccd826e" providerId="ADAL" clId="{1C8EDF8D-02C9-4893-AF0D-04912A9257AD}" dt="2025-06-18T16:36:28.633" v="4193" actId="1038"/>
          <ac:spMkLst>
            <pc:docMk/>
            <pc:sldMk cId="1385072417" sldId="307"/>
            <ac:spMk id="8" creationId="{518BCBF0-6A90-617D-3909-B24A75AB99A3}"/>
          </ac:spMkLst>
        </pc:spChg>
        <pc:spChg chg="mod ord">
          <ac:chgData name="Christine Prior" userId="50fe5033-d921-410c-a2fc-665f6ccd826e" providerId="ADAL" clId="{1C8EDF8D-02C9-4893-AF0D-04912A9257AD}" dt="2025-06-18T16:36:28.633" v="4193" actId="1038"/>
          <ac:spMkLst>
            <pc:docMk/>
            <pc:sldMk cId="1385072417" sldId="307"/>
            <ac:spMk id="9" creationId="{2031855D-410C-95FE-F541-B7ADB01F32EA}"/>
          </ac:spMkLst>
        </pc:spChg>
        <pc:picChg chg="mod">
          <ac:chgData name="Christine Prior" userId="50fe5033-d921-410c-a2fc-665f6ccd826e" providerId="ADAL" clId="{1C8EDF8D-02C9-4893-AF0D-04912A9257AD}" dt="2025-06-18T16:36:28.633" v="4193" actId="1038"/>
          <ac:picMkLst>
            <pc:docMk/>
            <pc:sldMk cId="1385072417" sldId="307"/>
            <ac:picMk id="10" creationId="{4F76148C-3A48-2CA7-B59F-A1585EA509F0}"/>
          </ac:picMkLst>
        </pc:picChg>
        <pc:picChg chg="add del">
          <ac:chgData name="Christine Prior" userId="50fe5033-d921-410c-a2fc-665f6ccd826e" providerId="ADAL" clId="{1C8EDF8D-02C9-4893-AF0D-04912A9257AD}" dt="2025-06-18T16:25:03.997" v="4096" actId="478"/>
          <ac:picMkLst>
            <pc:docMk/>
            <pc:sldMk cId="1385072417" sldId="307"/>
            <ac:picMk id="11" creationId="{A3D039F8-F7C7-2B05-46D5-320470790C43}"/>
          </ac:picMkLst>
        </pc:picChg>
        <pc:picChg chg="add del mod">
          <ac:chgData name="Christine Prior" userId="50fe5033-d921-410c-a2fc-665f6ccd826e" providerId="ADAL" clId="{1C8EDF8D-02C9-4893-AF0D-04912A9257AD}" dt="2025-06-18T16:27:42.841" v="4104" actId="478"/>
          <ac:picMkLst>
            <pc:docMk/>
            <pc:sldMk cId="1385072417" sldId="307"/>
            <ac:picMk id="12" creationId="{DBFF0DC8-46E8-3D30-9DB6-21069FEBCF55}"/>
          </ac:picMkLst>
        </pc:picChg>
        <pc:picChg chg="add mod">
          <ac:chgData name="Christine Prior" userId="50fe5033-d921-410c-a2fc-665f6ccd826e" providerId="ADAL" clId="{1C8EDF8D-02C9-4893-AF0D-04912A9257AD}" dt="2025-06-18T16:36:28.633" v="4193" actId="1038"/>
          <ac:picMkLst>
            <pc:docMk/>
            <pc:sldMk cId="1385072417" sldId="307"/>
            <ac:picMk id="13" creationId="{1EA47A09-EDAC-7016-BFBA-F7258595BA02}"/>
          </ac:picMkLst>
        </pc:picChg>
      </pc:sldChg>
      <pc:sldChg chg="new del">
        <pc:chgData name="Christine Prior" userId="50fe5033-d921-410c-a2fc-665f6ccd826e" providerId="ADAL" clId="{1C8EDF8D-02C9-4893-AF0D-04912A9257AD}" dt="2025-06-06T17:44:12.232" v="2072" actId="47"/>
        <pc:sldMkLst>
          <pc:docMk/>
          <pc:sldMk cId="3395767558" sldId="308"/>
        </pc:sldMkLst>
      </pc:sldChg>
      <pc:sldChg chg="new del">
        <pc:chgData name="Christine Prior" userId="50fe5033-d921-410c-a2fc-665f6ccd826e" providerId="ADAL" clId="{1C8EDF8D-02C9-4893-AF0D-04912A9257AD}" dt="2025-06-06T17:42:45.427" v="2056" actId="680"/>
        <pc:sldMkLst>
          <pc:docMk/>
          <pc:sldMk cId="3710843478" sldId="308"/>
        </pc:sldMkLst>
      </pc:sldChg>
      <pc:sldChg chg="addSp delSp modSp add mod">
        <pc:chgData name="Christine Prior" userId="50fe5033-d921-410c-a2fc-665f6ccd826e" providerId="ADAL" clId="{1C8EDF8D-02C9-4893-AF0D-04912A9257AD}" dt="2025-06-17T13:43:25.712" v="4092" actId="1036"/>
        <pc:sldMkLst>
          <pc:docMk/>
          <pc:sldMk cId="4234100985" sldId="309"/>
        </pc:sldMkLst>
        <pc:spChg chg="mod">
          <ac:chgData name="Christine Prior" userId="50fe5033-d921-410c-a2fc-665f6ccd826e" providerId="ADAL" clId="{1C8EDF8D-02C9-4893-AF0D-04912A9257AD}" dt="2025-06-06T18:27:15.400" v="2405" actId="12788"/>
          <ac:spMkLst>
            <pc:docMk/>
            <pc:sldMk cId="4234100985" sldId="309"/>
            <ac:spMk id="2" creationId="{7FC7C962-9CA1-90A8-9C53-EAE5686EB0B2}"/>
          </ac:spMkLst>
        </pc:spChg>
        <pc:picChg chg="add mod ord modCrop">
          <ac:chgData name="Christine Prior" userId="50fe5033-d921-410c-a2fc-665f6ccd826e" providerId="ADAL" clId="{1C8EDF8D-02C9-4893-AF0D-04912A9257AD}" dt="2025-06-17T13:43:25.712" v="4092" actId="1036"/>
          <ac:picMkLst>
            <pc:docMk/>
            <pc:sldMk cId="4234100985" sldId="309"/>
            <ac:picMk id="3" creationId="{39FA13DB-98D7-1D0E-778D-4A2150744768}"/>
          </ac:picMkLst>
        </pc:picChg>
        <pc:picChg chg="add mod modCrop">
          <ac:chgData name="Christine Prior" userId="50fe5033-d921-410c-a2fc-665f6ccd826e" providerId="ADAL" clId="{1C8EDF8D-02C9-4893-AF0D-04912A9257AD}" dt="2025-06-10T16:36:17.526" v="2420" actId="14100"/>
          <ac:picMkLst>
            <pc:docMk/>
            <pc:sldMk cId="4234100985" sldId="309"/>
            <ac:picMk id="6" creationId="{F72E0A5F-D5E9-00BD-9C27-FE9FE8E9E1A3}"/>
          </ac:picMkLst>
        </pc:picChg>
        <pc:picChg chg="add mod">
          <ac:chgData name="Christine Prior" userId="50fe5033-d921-410c-a2fc-665f6ccd826e" providerId="ADAL" clId="{1C8EDF8D-02C9-4893-AF0D-04912A9257AD}" dt="2025-06-06T18:24:48.570" v="2381" actId="555"/>
          <ac:picMkLst>
            <pc:docMk/>
            <pc:sldMk cId="4234100985" sldId="309"/>
            <ac:picMk id="8" creationId="{6BF2422C-E5A1-91F9-254A-DB14ACDE41E2}"/>
          </ac:picMkLst>
        </pc:picChg>
        <pc:picChg chg="add mod">
          <ac:chgData name="Christine Prior" userId="50fe5033-d921-410c-a2fc-665f6ccd826e" providerId="ADAL" clId="{1C8EDF8D-02C9-4893-AF0D-04912A9257AD}" dt="2025-06-06T18:23:08.200" v="2346" actId="1035"/>
          <ac:picMkLst>
            <pc:docMk/>
            <pc:sldMk cId="4234100985" sldId="309"/>
            <ac:picMk id="9" creationId="{9CB03EF6-00E2-F54A-51C7-C9C6A892985A}"/>
          </ac:picMkLst>
        </pc:picChg>
        <pc:picChg chg="add mod">
          <ac:chgData name="Christine Prior" userId="50fe5033-d921-410c-a2fc-665f6ccd826e" providerId="ADAL" clId="{1C8EDF8D-02C9-4893-AF0D-04912A9257AD}" dt="2025-06-06T18:25:07.585" v="2399" actId="1038"/>
          <ac:picMkLst>
            <pc:docMk/>
            <pc:sldMk cId="4234100985" sldId="309"/>
            <ac:picMk id="10" creationId="{EC4F01DE-D7F2-1A76-8297-ACAF4C64EB67}"/>
          </ac:picMkLst>
        </pc:picChg>
        <pc:picChg chg="add mod ord">
          <ac:chgData name="Christine Prior" userId="50fe5033-d921-410c-a2fc-665f6ccd826e" providerId="ADAL" clId="{1C8EDF8D-02C9-4893-AF0D-04912A9257AD}" dt="2025-06-10T16:38:49.435" v="2424" actId="14861"/>
          <ac:picMkLst>
            <pc:docMk/>
            <pc:sldMk cId="4234100985" sldId="309"/>
            <ac:picMk id="11" creationId="{EE50C1EC-7B72-9E34-D60A-9ECE787454CF}"/>
          </ac:picMkLst>
        </pc:picChg>
      </pc:sldChg>
      <pc:sldChg chg="add del">
        <pc:chgData name="Christine Prior" userId="50fe5033-d921-410c-a2fc-665f6ccd826e" providerId="ADAL" clId="{1C8EDF8D-02C9-4893-AF0D-04912A9257AD}" dt="2025-06-06T18:25:34.630" v="2403" actId="47"/>
        <pc:sldMkLst>
          <pc:docMk/>
          <pc:sldMk cId="722243451" sldId="310"/>
        </pc:sldMkLst>
      </pc:sldChg>
      <pc:sldChg chg="new del">
        <pc:chgData name="Christine Prior" userId="50fe5033-d921-410c-a2fc-665f6ccd826e" providerId="ADAL" clId="{1C8EDF8D-02C9-4893-AF0D-04912A9257AD}" dt="2025-06-13T12:35:03.999" v="2735" actId="47"/>
        <pc:sldMkLst>
          <pc:docMk/>
          <pc:sldMk cId="1916413481" sldId="310"/>
        </pc:sldMkLst>
      </pc:sldChg>
      <pc:sldChg chg="addSp delSp modSp add mod modAnim modNotesTx">
        <pc:chgData name="Christine Prior" userId="50fe5033-d921-410c-a2fc-665f6ccd826e" providerId="ADAL" clId="{1C8EDF8D-02C9-4893-AF0D-04912A9257AD}" dt="2025-06-18T18:42:57.170" v="9194" actId="20577"/>
        <pc:sldMkLst>
          <pc:docMk/>
          <pc:sldMk cId="4239077678" sldId="310"/>
        </pc:sldMkLst>
        <pc:spChg chg="mod">
          <ac:chgData name="Christine Prior" userId="50fe5033-d921-410c-a2fc-665f6ccd826e" providerId="ADAL" clId="{1C8EDF8D-02C9-4893-AF0D-04912A9257AD}" dt="2025-06-17T12:19:50.782" v="3488" actId="12788"/>
          <ac:spMkLst>
            <pc:docMk/>
            <pc:sldMk cId="4239077678" sldId="310"/>
            <ac:spMk id="2" creationId="{5D932E49-B8B1-1481-9156-356AED8414F4}"/>
          </ac:spMkLst>
        </pc:spChg>
        <pc:spChg chg="del">
          <ac:chgData name="Christine Prior" userId="50fe5033-d921-410c-a2fc-665f6ccd826e" providerId="ADAL" clId="{1C8EDF8D-02C9-4893-AF0D-04912A9257AD}" dt="2025-06-17T12:31:49.539" v="3544" actId="478"/>
          <ac:spMkLst>
            <pc:docMk/>
            <pc:sldMk cId="4239077678" sldId="310"/>
            <ac:spMk id="4" creationId="{D6E57BF0-005F-B19B-42DE-60E1A919C5E2}"/>
          </ac:spMkLst>
        </pc:spChg>
        <pc:spChg chg="add mod ord">
          <ac:chgData name="Christine Prior" userId="50fe5033-d921-410c-a2fc-665f6ccd826e" providerId="ADAL" clId="{1C8EDF8D-02C9-4893-AF0D-04912A9257AD}" dt="2025-06-17T12:52:16" v="3723" actId="20577"/>
          <ac:spMkLst>
            <pc:docMk/>
            <pc:sldMk cId="4239077678" sldId="310"/>
            <ac:spMk id="6" creationId="{949C528B-F215-AFED-86BA-95D187B5CD38}"/>
          </ac:spMkLst>
        </pc:spChg>
        <pc:picChg chg="add mod">
          <ac:chgData name="Christine Prior" userId="50fe5033-d921-410c-a2fc-665f6ccd826e" providerId="ADAL" clId="{1C8EDF8D-02C9-4893-AF0D-04912A9257AD}" dt="2025-06-17T12:39:35.669" v="3604" actId="1036"/>
          <ac:picMkLst>
            <pc:docMk/>
            <pc:sldMk cId="4239077678" sldId="310"/>
            <ac:picMk id="3" creationId="{9D49D39F-A210-1D5E-DA74-FE6417DC0EA6}"/>
          </ac:picMkLst>
        </pc:picChg>
        <pc:picChg chg="add mod">
          <ac:chgData name="Christine Prior" userId="50fe5033-d921-410c-a2fc-665f6ccd826e" providerId="ADAL" clId="{1C8EDF8D-02C9-4893-AF0D-04912A9257AD}" dt="2025-06-17T12:39:35.669" v="3604" actId="1036"/>
          <ac:picMkLst>
            <pc:docMk/>
            <pc:sldMk cId="4239077678" sldId="310"/>
            <ac:picMk id="8" creationId="{D81E1B58-A948-38CB-8831-5BA9193B755F}"/>
          </ac:picMkLst>
        </pc:picChg>
        <pc:picChg chg="add mod">
          <ac:chgData name="Christine Prior" userId="50fe5033-d921-410c-a2fc-665f6ccd826e" providerId="ADAL" clId="{1C8EDF8D-02C9-4893-AF0D-04912A9257AD}" dt="2025-06-17T12:39:41.502" v="3605" actId="408"/>
          <ac:picMkLst>
            <pc:docMk/>
            <pc:sldMk cId="4239077678" sldId="310"/>
            <ac:picMk id="9" creationId="{9B2970A4-0869-0E32-40FB-092AA6AF6019}"/>
          </ac:picMkLst>
        </pc:picChg>
        <pc:picChg chg="add mod">
          <ac:chgData name="Christine Prior" userId="50fe5033-d921-410c-a2fc-665f6ccd826e" providerId="ADAL" clId="{1C8EDF8D-02C9-4893-AF0D-04912A9257AD}" dt="2025-06-17T12:39:05.445" v="3589" actId="555"/>
          <ac:picMkLst>
            <pc:docMk/>
            <pc:sldMk cId="4239077678" sldId="310"/>
            <ac:picMk id="10" creationId="{ED6DDA99-75FC-2889-1CB3-608895D99C54}"/>
          </ac:picMkLst>
        </pc:picChg>
        <pc:picChg chg="add mod">
          <ac:chgData name="Christine Prior" userId="50fe5033-d921-410c-a2fc-665f6ccd826e" providerId="ADAL" clId="{1C8EDF8D-02C9-4893-AF0D-04912A9257AD}" dt="2025-06-17T12:39:05.445" v="3589" actId="555"/>
          <ac:picMkLst>
            <pc:docMk/>
            <pc:sldMk cId="4239077678" sldId="310"/>
            <ac:picMk id="11" creationId="{67DAD939-D88D-6280-4906-1182A12C4E58}"/>
          </ac:picMkLst>
        </pc:picChg>
        <pc:picChg chg="add mod">
          <ac:chgData name="Christine Prior" userId="50fe5033-d921-410c-a2fc-665f6ccd826e" providerId="ADAL" clId="{1C8EDF8D-02C9-4893-AF0D-04912A9257AD}" dt="2025-06-17T12:39:05.445" v="3589" actId="555"/>
          <ac:picMkLst>
            <pc:docMk/>
            <pc:sldMk cId="4239077678" sldId="310"/>
            <ac:picMk id="12" creationId="{1A5FF8A0-2D6C-BB77-67DF-CF76619C5101}"/>
          </ac:picMkLst>
        </pc:picChg>
        <pc:picChg chg="add mod">
          <ac:chgData name="Christine Prior" userId="50fe5033-d921-410c-a2fc-665f6ccd826e" providerId="ADAL" clId="{1C8EDF8D-02C9-4893-AF0D-04912A9257AD}" dt="2025-06-17T12:39:41.502" v="3605" actId="408"/>
          <ac:picMkLst>
            <pc:docMk/>
            <pc:sldMk cId="4239077678" sldId="310"/>
            <ac:picMk id="13" creationId="{DB6175C0-4E8B-030F-D419-03C8F0D610C9}"/>
          </ac:picMkLst>
        </pc:picChg>
        <pc:picChg chg="add mod">
          <ac:chgData name="Christine Prior" userId="50fe5033-d921-410c-a2fc-665f6ccd826e" providerId="ADAL" clId="{1C8EDF8D-02C9-4893-AF0D-04912A9257AD}" dt="2025-06-17T12:39:05.445" v="3589" actId="555"/>
          <ac:picMkLst>
            <pc:docMk/>
            <pc:sldMk cId="4239077678" sldId="310"/>
            <ac:picMk id="14" creationId="{22D5D5AF-E19F-E2D6-05A7-CCD21C110D23}"/>
          </ac:picMkLst>
        </pc:picChg>
      </pc:sldChg>
      <pc:sldChg chg="new del">
        <pc:chgData name="Christine Prior" userId="50fe5033-d921-410c-a2fc-665f6ccd826e" providerId="ADAL" clId="{1C8EDF8D-02C9-4893-AF0D-04912A9257AD}" dt="2025-06-13T12:35:00.342" v="2734" actId="47"/>
        <pc:sldMkLst>
          <pc:docMk/>
          <pc:sldMk cId="1522548179" sldId="311"/>
        </pc:sldMkLst>
      </pc:sldChg>
      <pc:sldChg chg="addSp delSp modSp add mod modAnim modNotesTx">
        <pc:chgData name="Christine Prior" userId="50fe5033-d921-410c-a2fc-665f6ccd826e" providerId="ADAL" clId="{1C8EDF8D-02C9-4893-AF0D-04912A9257AD}" dt="2025-06-18T18:32:11.881" v="9090" actId="20577"/>
        <pc:sldMkLst>
          <pc:docMk/>
          <pc:sldMk cId="3321535278" sldId="311"/>
        </pc:sldMkLst>
        <pc:spChg chg="mod">
          <ac:chgData name="Christine Prior" userId="50fe5033-d921-410c-a2fc-665f6ccd826e" providerId="ADAL" clId="{1C8EDF8D-02C9-4893-AF0D-04912A9257AD}" dt="2025-06-13T12:37:32.428" v="2891" actId="20577"/>
          <ac:spMkLst>
            <pc:docMk/>
            <pc:sldMk cId="3321535278" sldId="311"/>
            <ac:spMk id="2" creationId="{48D6C350-DD7E-A3A8-47AB-06FE46A5522F}"/>
          </ac:spMkLst>
        </pc:spChg>
        <pc:spChg chg="del">
          <ac:chgData name="Christine Prior" userId="50fe5033-d921-410c-a2fc-665f6ccd826e" providerId="ADAL" clId="{1C8EDF8D-02C9-4893-AF0D-04912A9257AD}" dt="2025-06-17T13:32:34.154" v="3916" actId="478"/>
          <ac:spMkLst>
            <pc:docMk/>
            <pc:sldMk cId="3321535278" sldId="311"/>
            <ac:spMk id="4" creationId="{8F3FCAE7-780B-114A-C946-8BDD780B45DA}"/>
          </ac:spMkLst>
        </pc:spChg>
        <pc:spChg chg="add mod ord">
          <ac:chgData name="Christine Prior" userId="50fe5033-d921-410c-a2fc-665f6ccd826e" providerId="ADAL" clId="{1C8EDF8D-02C9-4893-AF0D-04912A9257AD}" dt="2025-06-17T13:39:16.924" v="4052" actId="20577"/>
          <ac:spMkLst>
            <pc:docMk/>
            <pc:sldMk cId="3321535278" sldId="311"/>
            <ac:spMk id="6" creationId="{C866B53F-EB0D-363F-4BC1-7F002918815C}"/>
          </ac:spMkLst>
        </pc:spChg>
        <pc:spChg chg="add mod">
          <ac:chgData name="Christine Prior" userId="50fe5033-d921-410c-a2fc-665f6ccd826e" providerId="ADAL" clId="{1C8EDF8D-02C9-4893-AF0D-04912A9257AD}" dt="2025-06-17T13:33:22.108" v="3921" actId="553"/>
          <ac:spMkLst>
            <pc:docMk/>
            <pc:sldMk cId="3321535278" sldId="311"/>
            <ac:spMk id="11" creationId="{3E0D1ADC-3ECD-9A76-34C9-121BD7012C3F}"/>
          </ac:spMkLst>
        </pc:spChg>
        <pc:grpChg chg="add mod">
          <ac:chgData name="Christine Prior" userId="50fe5033-d921-410c-a2fc-665f6ccd826e" providerId="ADAL" clId="{1C8EDF8D-02C9-4893-AF0D-04912A9257AD}" dt="2025-06-17T13:38:07.734" v="4030" actId="1038"/>
          <ac:grpSpMkLst>
            <pc:docMk/>
            <pc:sldMk cId="3321535278" sldId="311"/>
            <ac:grpSpMk id="12" creationId="{6B46A8AD-769E-F8D2-8B53-14B7B13D0979}"/>
          </ac:grpSpMkLst>
        </pc:grpChg>
        <pc:picChg chg="add mod">
          <ac:chgData name="Christine Prior" userId="50fe5033-d921-410c-a2fc-665f6ccd826e" providerId="ADAL" clId="{1C8EDF8D-02C9-4893-AF0D-04912A9257AD}" dt="2025-06-17T13:34:37.712" v="3927" actId="552"/>
          <ac:picMkLst>
            <pc:docMk/>
            <pc:sldMk cId="3321535278" sldId="311"/>
            <ac:picMk id="3" creationId="{83E88BE5-CBAC-8D40-5498-E29CD5F6DCBB}"/>
          </ac:picMkLst>
        </pc:picChg>
        <pc:picChg chg="add mod">
          <ac:chgData name="Christine Prior" userId="50fe5033-d921-410c-a2fc-665f6ccd826e" providerId="ADAL" clId="{1C8EDF8D-02C9-4893-AF0D-04912A9257AD}" dt="2025-06-17T13:37:56.117" v="4012" actId="1037"/>
          <ac:picMkLst>
            <pc:docMk/>
            <pc:sldMk cId="3321535278" sldId="311"/>
            <ac:picMk id="8" creationId="{96F61044-68AA-9EAC-6C59-5BE1E44EFADB}"/>
          </ac:picMkLst>
        </pc:picChg>
        <pc:picChg chg="add mod">
          <ac:chgData name="Christine Prior" userId="50fe5033-d921-410c-a2fc-665f6ccd826e" providerId="ADAL" clId="{1C8EDF8D-02C9-4893-AF0D-04912A9257AD}" dt="2025-06-17T13:35:17.286" v="3966" actId="1035"/>
          <ac:picMkLst>
            <pc:docMk/>
            <pc:sldMk cId="3321535278" sldId="311"/>
            <ac:picMk id="9" creationId="{C93E41F7-61EA-090D-CB2C-A53AD09FF189}"/>
          </ac:picMkLst>
        </pc:picChg>
        <pc:picChg chg="add mod modCrop">
          <ac:chgData name="Christine Prior" userId="50fe5033-d921-410c-a2fc-665f6ccd826e" providerId="ADAL" clId="{1C8EDF8D-02C9-4893-AF0D-04912A9257AD}" dt="2025-06-17T13:23:02.345" v="3879" actId="14861"/>
          <ac:picMkLst>
            <pc:docMk/>
            <pc:sldMk cId="3321535278" sldId="311"/>
            <ac:picMk id="10" creationId="{64AE0C7D-EA33-F1F1-9DBE-E1EA813F6D3D}"/>
          </ac:picMkLst>
        </pc:picChg>
        <pc:picChg chg="add mod">
          <ac:chgData name="Christine Prior" userId="50fe5033-d921-410c-a2fc-665f6ccd826e" providerId="ADAL" clId="{1C8EDF8D-02C9-4893-AF0D-04912A9257AD}" dt="2025-06-17T13:34:37.712" v="3927" actId="552"/>
          <ac:picMkLst>
            <pc:docMk/>
            <pc:sldMk cId="3321535278" sldId="311"/>
            <ac:picMk id="13" creationId="{4566202A-2482-95F5-FA7F-C704F7EBEE87}"/>
          </ac:picMkLst>
        </pc:picChg>
        <pc:picChg chg="add mod">
          <ac:chgData name="Christine Prior" userId="50fe5033-d921-410c-a2fc-665f6ccd826e" providerId="ADAL" clId="{1C8EDF8D-02C9-4893-AF0D-04912A9257AD}" dt="2025-06-17T13:38:30.878" v="4042" actId="1035"/>
          <ac:picMkLst>
            <pc:docMk/>
            <pc:sldMk cId="3321535278" sldId="311"/>
            <ac:picMk id="14" creationId="{4C3992F6-765C-0552-A2A0-30D744F8964D}"/>
          </ac:picMkLst>
        </pc:picChg>
        <pc:picChg chg="add mod">
          <ac:chgData name="Christine Prior" userId="50fe5033-d921-410c-a2fc-665f6ccd826e" providerId="ADAL" clId="{1C8EDF8D-02C9-4893-AF0D-04912A9257AD}" dt="2025-06-17T13:37:56.117" v="4012" actId="1037"/>
          <ac:picMkLst>
            <pc:docMk/>
            <pc:sldMk cId="3321535278" sldId="311"/>
            <ac:picMk id="15" creationId="{7BEE47FF-43FC-F104-1B7C-FAD887FFC8BE}"/>
          </ac:picMkLst>
        </pc:picChg>
        <pc:picChg chg="add mod">
          <ac:chgData name="Christine Prior" userId="50fe5033-d921-410c-a2fc-665f6ccd826e" providerId="ADAL" clId="{1C8EDF8D-02C9-4893-AF0D-04912A9257AD}" dt="2025-06-17T13:32:59.656" v="3919" actId="1076"/>
          <ac:picMkLst>
            <pc:docMk/>
            <pc:sldMk cId="3321535278" sldId="311"/>
            <ac:picMk id="16" creationId="{57D72F6B-1FD8-D258-957B-7A07F0C075A3}"/>
          </ac:picMkLst>
        </pc:picChg>
        <pc:picChg chg="add del mod">
          <ac:chgData name="Christine Prior" userId="50fe5033-d921-410c-a2fc-665f6ccd826e" providerId="ADAL" clId="{1C8EDF8D-02C9-4893-AF0D-04912A9257AD}" dt="2025-06-17T13:32:06.976" v="3910" actId="478"/>
          <ac:picMkLst>
            <pc:docMk/>
            <pc:sldMk cId="3321535278" sldId="311"/>
            <ac:picMk id="17" creationId="{13EAC32F-7D95-B8F4-333E-F0A1D2AC770B}"/>
          </ac:picMkLst>
        </pc:picChg>
      </pc:sldChg>
      <pc:sldChg chg="add del">
        <pc:chgData name="Christine Prior" userId="50fe5033-d921-410c-a2fc-665f6ccd826e" providerId="ADAL" clId="{1C8EDF8D-02C9-4893-AF0D-04912A9257AD}" dt="2025-06-06T18:25:34.082" v="2402" actId="47"/>
        <pc:sldMkLst>
          <pc:docMk/>
          <pc:sldMk cId="3754522142" sldId="311"/>
        </pc:sldMkLst>
      </pc:sldChg>
      <pc:sldChg chg="addSp delSp modSp add del mod">
        <pc:chgData name="Christine Prior" userId="50fe5033-d921-410c-a2fc-665f6ccd826e" providerId="ADAL" clId="{1C8EDF8D-02C9-4893-AF0D-04912A9257AD}" dt="2025-06-18T18:25:13.350" v="8705" actId="2696"/>
        <pc:sldMkLst>
          <pc:docMk/>
          <pc:sldMk cId="660259596" sldId="312"/>
        </pc:sldMkLst>
        <pc:picChg chg="del">
          <ac:chgData name="Christine Prior" userId="50fe5033-d921-410c-a2fc-665f6ccd826e" providerId="ADAL" clId="{1C8EDF8D-02C9-4893-AF0D-04912A9257AD}" dt="2025-06-18T18:16:15.052" v="8691" actId="478"/>
          <ac:picMkLst>
            <pc:docMk/>
            <pc:sldMk cId="660259596" sldId="312"/>
            <ac:picMk id="3" creationId="{BC0047F3-8F66-BBD2-389E-7826FA4331FD}"/>
          </ac:picMkLst>
        </pc:picChg>
        <pc:picChg chg="add del mod">
          <ac:chgData name="Christine Prior" userId="50fe5033-d921-410c-a2fc-665f6ccd826e" providerId="ADAL" clId="{1C8EDF8D-02C9-4893-AF0D-04912A9257AD}" dt="2025-06-18T18:24:35.618" v="8703" actId="21"/>
          <ac:picMkLst>
            <pc:docMk/>
            <pc:sldMk cId="660259596" sldId="312"/>
            <ac:picMk id="4" creationId="{5E158400-D498-B529-DECE-5A21124A4BB6}"/>
          </ac:picMkLst>
        </pc:picChg>
        <pc:picChg chg="del">
          <ac:chgData name="Christine Prior" userId="50fe5033-d921-410c-a2fc-665f6ccd826e" providerId="ADAL" clId="{1C8EDF8D-02C9-4893-AF0D-04912A9257AD}" dt="2025-06-18T18:16:15.732" v="8692" actId="478"/>
          <ac:picMkLst>
            <pc:docMk/>
            <pc:sldMk cId="660259596" sldId="312"/>
            <ac:picMk id="6" creationId="{17A2629E-4158-3778-55C0-68DDEF00F8EC}"/>
          </ac:picMkLst>
        </pc:picChg>
        <pc:picChg chg="del">
          <ac:chgData name="Christine Prior" userId="50fe5033-d921-410c-a2fc-665f6ccd826e" providerId="ADAL" clId="{1C8EDF8D-02C9-4893-AF0D-04912A9257AD}" dt="2025-06-18T18:16:16.452" v="8693" actId="478"/>
          <ac:picMkLst>
            <pc:docMk/>
            <pc:sldMk cId="660259596" sldId="312"/>
            <ac:picMk id="8" creationId="{C3FA512B-FCD8-CB73-A8A6-95E7B4631EBC}"/>
          </ac:picMkLst>
        </pc:picChg>
        <pc:picChg chg="del">
          <ac:chgData name="Christine Prior" userId="50fe5033-d921-410c-a2fc-665f6ccd826e" providerId="ADAL" clId="{1C8EDF8D-02C9-4893-AF0D-04912A9257AD}" dt="2025-06-18T18:16:12.619" v="8689" actId="478"/>
          <ac:picMkLst>
            <pc:docMk/>
            <pc:sldMk cId="660259596" sldId="312"/>
            <ac:picMk id="9" creationId="{94698E55-04FA-0384-21C5-0DD6DC8DF5FE}"/>
          </ac:picMkLst>
        </pc:picChg>
        <pc:picChg chg="del">
          <ac:chgData name="Christine Prior" userId="50fe5033-d921-410c-a2fc-665f6ccd826e" providerId="ADAL" clId="{1C8EDF8D-02C9-4893-AF0D-04912A9257AD}" dt="2025-06-18T18:16:14.373" v="8690" actId="478"/>
          <ac:picMkLst>
            <pc:docMk/>
            <pc:sldMk cId="660259596" sldId="312"/>
            <ac:picMk id="10" creationId="{44F47118-1679-1FEB-7365-44F48F65EC2D}"/>
          </ac:picMkLst>
        </pc:picChg>
        <pc:picChg chg="del">
          <ac:chgData name="Christine Prior" userId="50fe5033-d921-410c-a2fc-665f6ccd826e" providerId="ADAL" clId="{1C8EDF8D-02C9-4893-AF0D-04912A9257AD}" dt="2025-06-18T18:16:17.356" v="8694" actId="478"/>
          <ac:picMkLst>
            <pc:docMk/>
            <pc:sldMk cId="660259596" sldId="312"/>
            <ac:picMk id="11" creationId="{D289E73D-9051-FD47-114F-7ACE5DF5D97B}"/>
          </ac:picMkLst>
        </pc:picChg>
        <pc:picChg chg="add del mod">
          <ac:chgData name="Christine Prior" userId="50fe5033-d921-410c-a2fc-665f6ccd826e" providerId="ADAL" clId="{1C8EDF8D-02C9-4893-AF0D-04912A9257AD}" dt="2025-06-18T18:24:49.660" v="8704" actId="21"/>
          <ac:picMkLst>
            <pc:docMk/>
            <pc:sldMk cId="660259596" sldId="312"/>
            <ac:picMk id="12" creationId="{7FD58CFD-8907-48A9-4516-3F1A3548B0DA}"/>
          </ac:picMkLst>
        </pc:picChg>
      </pc:sldChg>
      <pc:sldChg chg="add del">
        <pc:chgData name="Christine Prior" userId="50fe5033-d921-410c-a2fc-665f6ccd826e" providerId="ADAL" clId="{1C8EDF8D-02C9-4893-AF0D-04912A9257AD}" dt="2025-06-06T18:25:33.521" v="2401" actId="47"/>
        <pc:sldMkLst>
          <pc:docMk/>
          <pc:sldMk cId="1487556322" sldId="312"/>
        </pc:sldMkLst>
      </pc:sldChg>
      <pc:sldMasterChg chg="modSldLayout">
        <pc:chgData name="Christine Prior" userId="50fe5033-d921-410c-a2fc-665f6ccd826e" providerId="ADAL" clId="{1C8EDF8D-02C9-4893-AF0D-04912A9257AD}" dt="2025-06-03T13:11:47.148" v="547" actId="478"/>
        <pc:sldMasterMkLst>
          <pc:docMk/>
          <pc:sldMasterMk cId="815308146" sldId="2147483648"/>
        </pc:sldMasterMkLst>
        <pc:sldLayoutChg chg="delSp modSp mod">
          <pc:chgData name="Christine Prior" userId="50fe5033-d921-410c-a2fc-665f6ccd826e" providerId="ADAL" clId="{1C8EDF8D-02C9-4893-AF0D-04912A9257AD}" dt="2025-06-03T13:10:19.739" v="542" actId="1076"/>
          <pc:sldLayoutMkLst>
            <pc:docMk/>
            <pc:sldMasterMk cId="815308146" sldId="2147483648"/>
            <pc:sldLayoutMk cId="2971675033" sldId="2147483649"/>
          </pc:sldLayoutMkLst>
          <pc:picChg chg="mod">
            <ac:chgData name="Christine Prior" userId="50fe5033-d921-410c-a2fc-665f6ccd826e" providerId="ADAL" clId="{1C8EDF8D-02C9-4893-AF0D-04912A9257AD}" dt="2025-06-03T13:10:19.739" v="542" actId="1076"/>
            <ac:picMkLst>
              <pc:docMk/>
              <pc:sldMasterMk cId="815308146" sldId="2147483648"/>
              <pc:sldLayoutMk cId="2971675033" sldId="2147483649"/>
              <ac:picMk id="25" creationId="{00000000-0000-0000-0000-000000000000}"/>
            </ac:picMkLst>
          </pc:picChg>
        </pc:sldLayoutChg>
        <pc:sldLayoutChg chg="delSp mod">
          <pc:chgData name="Christine Prior" userId="50fe5033-d921-410c-a2fc-665f6ccd826e" providerId="ADAL" clId="{1C8EDF8D-02C9-4893-AF0D-04912A9257AD}" dt="2025-06-03T13:11:47.148" v="547" actId="478"/>
          <pc:sldLayoutMkLst>
            <pc:docMk/>
            <pc:sldMasterMk cId="815308146" sldId="2147483648"/>
            <pc:sldLayoutMk cId="1956867900" sldId="2147483654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6BD86-C951-9845-948B-92F849FBF979}" type="datetimeFigureOut">
              <a:rPr lang="en-US" smtClean="0"/>
              <a:t>6/18/2025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14332-1498-FB4E-9C9B-4FB0BEDC2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824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LaLonde national facility in AMS would like to propose hosting the 2028 International Radiocarbon Conference in Ottawa CANADA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214332-1498-FB4E-9C9B-4FB0BEDC26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36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As described in our facility update poster, AEL-AMS celebrated our 10</a:t>
            </a:r>
            <a:r>
              <a:rPr lang="en-CA" baseline="30000" dirty="0"/>
              <a:t>th</a:t>
            </a:r>
            <a:r>
              <a:rPr lang="en-CA" dirty="0"/>
              <a:t> year in radiocarbon dating in 2024. We have two accelerators: 3MV by HVEE and MICADAS #33.  Many of you may have visited us in 2017 when we hosted AMS-14.</a:t>
            </a:r>
          </a:p>
          <a:p>
            <a:endParaRPr lang="en-CA" dirty="0"/>
          </a:p>
          <a:p>
            <a:r>
              <a:rPr lang="en-CA" dirty="0"/>
              <a:t>For the 26</a:t>
            </a:r>
            <a:r>
              <a:rPr lang="en-CA" baseline="30000" dirty="0"/>
              <a:t>th</a:t>
            </a:r>
            <a:r>
              <a:rPr lang="en-CA" dirty="0"/>
              <a:t> international Radiocarbon conference, we propose a date in Late May or June 2028.  The conference sessions will be held at a downtown venue within a very short distance of the University of Ottawa, hotels and dining.  </a:t>
            </a:r>
          </a:p>
          <a:p>
            <a:endParaRPr lang="en-CA" dirty="0"/>
          </a:p>
          <a:p>
            <a:r>
              <a:rPr lang="en-CA" dirty="0"/>
              <a:t>The exact date and location of the venue will be chosen as soon as we know whether you have selected us as the hosts for 2028.</a:t>
            </a:r>
          </a:p>
          <a:p>
            <a:endParaRPr lang="en-CA" dirty="0"/>
          </a:p>
          <a:p>
            <a:r>
              <a:rPr lang="en-CA" dirty="0"/>
              <a:t>We also plan to engage the services of a professional conference organizing company to assist with registrations, abstract submissions, venue and accommodation booking, and arrangements for conference leisure activities.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214332-1498-FB4E-9C9B-4FB0BEDC26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904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Holding the conference in downtown Ottawa has many advantages.   The airport is 12km -- about a 20-minute taxi ride -- from downtown.  </a:t>
            </a:r>
          </a:p>
          <a:p>
            <a:r>
              <a:rPr lang="en-CA" dirty="0"/>
              <a:t>The Ottawa Light Rail system connects the airport with downtown.</a:t>
            </a:r>
          </a:p>
          <a:p>
            <a:endParaRPr lang="en-CA" dirty="0"/>
          </a:p>
          <a:p>
            <a:r>
              <a:rPr lang="en-CA" dirty="0"/>
              <a:t>VIA Rail Canada, passenger train connecting Ottawa with Montreal and Toronto, also connects with the Ottawa Light Rail system if you fancy flying into Toronto or Montreal and taking a train to Ottawa.</a:t>
            </a:r>
          </a:p>
          <a:p>
            <a:endParaRPr lang="en-CA" dirty="0"/>
          </a:p>
          <a:p>
            <a:r>
              <a:rPr lang="en-CA" dirty="0"/>
              <a:t>We hope to book the Rogers Centre as the conference venue.</a:t>
            </a:r>
          </a:p>
          <a:p>
            <a:endParaRPr lang="en-CA" dirty="0"/>
          </a:p>
          <a:p>
            <a:r>
              <a:rPr lang="en-CA" dirty="0"/>
              <a:t>uOttawa is an urban campus.  University student housing, dozens of hotels, and scores of restaurants are all within a 20-minute walking distance of where we propose to hold the conference.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214332-1498-FB4E-9C9B-4FB0BEDC26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454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Ottawa is connected by direct flights from Europe, the US and most Canadian cities.  </a:t>
            </a:r>
          </a:p>
          <a:p>
            <a:endParaRPr lang="en-CA" dirty="0"/>
          </a:p>
          <a:p>
            <a:r>
              <a:rPr lang="en-CA" dirty="0"/>
              <a:t>Participants from New Zealand, Australia and Asia can easily connect with Ottawa through Vancouver.</a:t>
            </a:r>
          </a:p>
          <a:p>
            <a:endParaRPr lang="en-CA" dirty="0"/>
          </a:p>
          <a:p>
            <a:r>
              <a:rPr lang="en-CA" dirty="0"/>
              <a:t>We’d like to point out that the International Radiocarbon conference has not been held in north America since Hawaii in 2009.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214332-1498-FB4E-9C9B-4FB0BEDC26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228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There is a range of accommodation available in downtown Ottawa for all budgets. </a:t>
            </a:r>
          </a:p>
          <a:p>
            <a:endParaRPr lang="en-CA" dirty="0"/>
          </a:p>
          <a:p>
            <a:r>
              <a:rPr lang="en-CA" dirty="0"/>
              <a:t>Once the dates of the conference are confirmed, we will reserve blocks of rooms in University student housing and at hotels in order to secure lower conference rates.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214332-1498-FB4E-9C9B-4FB0BEDC26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854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There is lots to do in Ottawa for your free afternoons and evenings, or to entertain accompanying persons while you are in sessions.</a:t>
            </a:r>
          </a:p>
          <a:p>
            <a:endParaRPr lang="en-CA" dirty="0"/>
          </a:p>
          <a:p>
            <a:r>
              <a:rPr lang="en-CA" dirty="0"/>
              <a:t>Ottawa is bounded by the Ottawa River and the Rideau canal.  There are organized boat tours.  Canoes, kayaks and pedalboats can be rented for experiencing a lake right in the heart of the city.</a:t>
            </a:r>
          </a:p>
          <a:p>
            <a:endParaRPr lang="en-CA" dirty="0"/>
          </a:p>
          <a:p>
            <a:r>
              <a:rPr lang="en-CA" dirty="0"/>
              <a:t>There are several bike rental companies and guided cycling tours are available.</a:t>
            </a:r>
          </a:p>
          <a:p>
            <a:endParaRPr lang="en-CA" dirty="0"/>
          </a:p>
          <a:p>
            <a:r>
              <a:rPr lang="en-CA" dirty="0"/>
              <a:t>There are hop-on, hop-off bus tours of the city, and numerous walking tours.</a:t>
            </a:r>
          </a:p>
          <a:p>
            <a:endParaRPr lang="en-CA" dirty="0"/>
          </a:p>
          <a:p>
            <a:r>
              <a:rPr lang="en-CA" dirty="0"/>
              <a:t>The </a:t>
            </a:r>
            <a:r>
              <a:rPr lang="en-CA" dirty="0" err="1"/>
              <a:t>Byward</a:t>
            </a:r>
            <a:r>
              <a:rPr lang="en-CA" dirty="0"/>
              <a:t> Market, a couple of blocks north of the conference venue, is a hub of bars, music, restaurants </a:t>
            </a:r>
            <a:r>
              <a:rPr lang="en-CA"/>
              <a:t>and shopping</a:t>
            </a:r>
            <a:r>
              <a:rPr lang="en-CA" dirty="0"/>
              <a:t>.</a:t>
            </a:r>
          </a:p>
          <a:p>
            <a:endParaRPr lang="en-CA" dirty="0"/>
          </a:p>
          <a:p>
            <a:r>
              <a:rPr lang="en-CA" dirty="0"/>
              <a:t>Ottawa is a fully bilingual city: French and English.   Indigenous culture is prevalent too, with many opportunities to learn about the earliest Canadians.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214332-1498-FB4E-9C9B-4FB0BEDC26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855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We plan to offer a selection of interesting possibilities for the mid-week conference excursions and for post-conference recreational activities.</a:t>
            </a:r>
          </a:p>
          <a:p>
            <a:endParaRPr lang="en-CA" dirty="0"/>
          </a:p>
          <a:p>
            <a:r>
              <a:rPr lang="en-CA" dirty="0"/>
              <a:t>Ontario and Quebec offer numerous opportunities for adventure tourism like whitewater rafting or ziplining, but we will also make more relaxing options available too.</a:t>
            </a:r>
          </a:p>
          <a:p>
            <a:endParaRPr lang="en-CA" dirty="0"/>
          </a:p>
          <a:p>
            <a:r>
              <a:rPr lang="en-CA" dirty="0"/>
              <a:t>We are also open to facilitating pre- and post-conference workshops with anyone who would like to suggest topics and assist with organization.  MICADAS users group?  Calibration updates?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214332-1498-FB4E-9C9B-4FB0BEDC26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818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214332-1498-FB4E-9C9B-4FB0BEDC26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122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2B69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1" t="-334" r="32056" b="84745"/>
          <a:stretch/>
        </p:blipFill>
        <p:spPr>
          <a:xfrm>
            <a:off x="0" y="-12700"/>
            <a:ext cx="12192000" cy="6870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22438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29150"/>
            <a:ext cx="9144000" cy="1382712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60" y="191228"/>
            <a:ext cx="720000" cy="720000"/>
          </a:xfrm>
          <a:prstGeom prst="rect">
            <a:avLst/>
          </a:prstGeom>
        </p:spPr>
      </p:pic>
      <p:sp>
        <p:nvSpPr>
          <p:cNvPr id="28" name="TextBox 27"/>
          <p:cNvSpPr txBox="1"/>
          <p:nvPr userDrawn="1"/>
        </p:nvSpPr>
        <p:spPr>
          <a:xfrm>
            <a:off x="901123" y="289618"/>
            <a:ext cx="3400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A. E. Lalonde AMS Laboratory</a:t>
            </a:r>
          </a:p>
          <a:p>
            <a:r>
              <a:rPr lang="en-US" sz="1400" b="1" dirty="0" err="1">
                <a:solidFill>
                  <a:schemeClr val="bg1"/>
                </a:solidFill>
              </a:rPr>
              <a:t>Laboratoire</a:t>
            </a:r>
            <a:r>
              <a:rPr lang="en-US" sz="1400" b="1" dirty="0">
                <a:solidFill>
                  <a:schemeClr val="bg1"/>
                </a:solidFill>
              </a:rPr>
              <a:t> A. E. Lalonde </a:t>
            </a:r>
            <a:r>
              <a:rPr lang="en-US" sz="1400" b="1" dirty="0" err="1">
                <a:solidFill>
                  <a:schemeClr val="bg1"/>
                </a:solidFill>
              </a:rPr>
              <a:t>en</a:t>
            </a:r>
            <a:r>
              <a:rPr lang="en-US" sz="1400" b="1" dirty="0">
                <a:solidFill>
                  <a:schemeClr val="bg1"/>
                </a:solidFill>
              </a:rPr>
              <a:t> SMA</a:t>
            </a: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7575" y="191228"/>
            <a:ext cx="850239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675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1" t="-334" r="32056" b="84745"/>
          <a:stretch/>
        </p:blipFill>
        <p:spPr>
          <a:xfrm>
            <a:off x="1" y="-12700"/>
            <a:ext cx="12192000" cy="6870700"/>
          </a:xfrm>
          <a:prstGeom prst="rect">
            <a:avLst/>
          </a:prstGeom>
        </p:spPr>
      </p:pic>
      <p:sp>
        <p:nvSpPr>
          <p:cNvPr id="31" name="Round Diagonal Corner Rectangle 30"/>
          <p:cNvSpPr/>
          <p:nvPr userDrawn="1"/>
        </p:nvSpPr>
        <p:spPr>
          <a:xfrm flipV="1">
            <a:off x="838200" y="1825625"/>
            <a:ext cx="10515600" cy="4351338"/>
          </a:xfrm>
          <a:prstGeom prst="round2DiagRect">
            <a:avLst/>
          </a:prstGeom>
          <a:solidFill>
            <a:srgbClr val="2B69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1"/>
          </p:nvPr>
        </p:nvSpPr>
        <p:spPr>
          <a:xfrm>
            <a:off x="1019175" y="1962150"/>
            <a:ext cx="10334626" cy="42148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838200" y="1690688"/>
            <a:ext cx="10515600" cy="0"/>
          </a:xfrm>
          <a:prstGeom prst="line">
            <a:avLst/>
          </a:prstGeom>
          <a:ln w="76200">
            <a:solidFill>
              <a:srgbClr val="2B69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09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2B69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1" t="-334" r="32056" b="84745"/>
          <a:stretch/>
        </p:blipFill>
        <p:spPr>
          <a:xfrm>
            <a:off x="1" y="-12700"/>
            <a:ext cx="12192000" cy="6870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876800"/>
            <a:ext cx="10515600" cy="1212850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60" y="191228"/>
            <a:ext cx="720000" cy="7200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901123" y="289618"/>
            <a:ext cx="3400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A. E. Lalonde AMS Laboratory</a:t>
            </a:r>
          </a:p>
          <a:p>
            <a:r>
              <a:rPr lang="en-US" sz="1400" b="1">
                <a:solidFill>
                  <a:schemeClr val="bg1"/>
                </a:solidFill>
              </a:rPr>
              <a:t>Laboratoire A. E. Lalonde en SMA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7575" y="191228"/>
            <a:ext cx="850239" cy="7200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flipV="1">
            <a:off x="838200" y="4679199"/>
            <a:ext cx="10509250" cy="16626"/>
          </a:xfrm>
          <a:prstGeom prst="line">
            <a:avLst/>
          </a:prstGeom>
          <a:ln w="762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673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1" t="-334" r="32056" b="84745"/>
          <a:stretch/>
        </p:blipFill>
        <p:spPr>
          <a:xfrm>
            <a:off x="1" y="-12700"/>
            <a:ext cx="12192000" cy="6870700"/>
          </a:xfrm>
          <a:prstGeom prst="rect">
            <a:avLst/>
          </a:prstGeom>
        </p:spPr>
      </p:pic>
      <p:sp>
        <p:nvSpPr>
          <p:cNvPr id="8" name="Round Diagonal Corner Rectangle 7"/>
          <p:cNvSpPr/>
          <p:nvPr userDrawn="1"/>
        </p:nvSpPr>
        <p:spPr>
          <a:xfrm flipV="1">
            <a:off x="838200" y="1825625"/>
            <a:ext cx="5181600" cy="4351338"/>
          </a:xfrm>
          <a:prstGeom prst="round2DiagRect">
            <a:avLst/>
          </a:prstGeom>
          <a:solidFill>
            <a:srgbClr val="2B69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 Diagonal Corner Rectangle 8"/>
          <p:cNvSpPr/>
          <p:nvPr userDrawn="1"/>
        </p:nvSpPr>
        <p:spPr>
          <a:xfrm flipV="1">
            <a:off x="6172200" y="1825625"/>
            <a:ext cx="5181600" cy="4351338"/>
          </a:xfrm>
          <a:prstGeom prst="round2DiagRect">
            <a:avLst/>
          </a:prstGeom>
          <a:solidFill>
            <a:srgbClr val="2B69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7274" y="1981199"/>
            <a:ext cx="4962525" cy="41957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91274" y="1981199"/>
            <a:ext cx="4962525" cy="41957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838200" y="1690688"/>
            <a:ext cx="10515600" cy="0"/>
          </a:xfrm>
          <a:prstGeom prst="line">
            <a:avLst/>
          </a:prstGeom>
          <a:ln w="76200">
            <a:solidFill>
              <a:srgbClr val="2B69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86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10"/>
          <p:cNvSpPr/>
          <p:nvPr userDrawn="1"/>
        </p:nvSpPr>
        <p:spPr>
          <a:xfrm flipV="1">
            <a:off x="838200" y="2505075"/>
            <a:ext cx="5159375" cy="3671888"/>
          </a:xfrm>
          <a:prstGeom prst="round2DiagRect">
            <a:avLst/>
          </a:prstGeom>
          <a:solidFill>
            <a:srgbClr val="2B69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 Diagonal Corner Rectangle 11"/>
          <p:cNvSpPr/>
          <p:nvPr userDrawn="1"/>
        </p:nvSpPr>
        <p:spPr>
          <a:xfrm flipV="1">
            <a:off x="6172200" y="2517775"/>
            <a:ext cx="5159375" cy="3671888"/>
          </a:xfrm>
          <a:prstGeom prst="round2DiagRect">
            <a:avLst/>
          </a:prstGeom>
          <a:solidFill>
            <a:srgbClr val="2B69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1" t="-334" r="32056" b="84745"/>
          <a:stretch/>
        </p:blipFill>
        <p:spPr>
          <a:xfrm>
            <a:off x="1" y="-12700"/>
            <a:ext cx="12192000" cy="6870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7275" y="2666999"/>
            <a:ext cx="4940300" cy="35226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90758" y="2666999"/>
            <a:ext cx="4964630" cy="35226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1690688"/>
            <a:ext cx="10515600" cy="0"/>
          </a:xfrm>
          <a:prstGeom prst="line">
            <a:avLst/>
          </a:prstGeom>
          <a:ln w="76200">
            <a:solidFill>
              <a:srgbClr val="2B69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9264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1" t="-334" r="32056" b="84745"/>
          <a:stretch/>
        </p:blipFill>
        <p:spPr>
          <a:xfrm>
            <a:off x="1" y="-12700"/>
            <a:ext cx="12192000" cy="6870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6867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1" t="-334" r="32056" b="84745"/>
          <a:stretch/>
        </p:blipFill>
        <p:spPr>
          <a:xfrm>
            <a:off x="1" y="-12700"/>
            <a:ext cx="12192000" cy="687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458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1" t="-334" r="32056" b="84745"/>
          <a:stretch/>
        </p:blipFill>
        <p:spPr>
          <a:xfrm>
            <a:off x="1" y="-12700"/>
            <a:ext cx="12192000" cy="6870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840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1" t="-334" r="32056" b="84745"/>
          <a:stretch/>
        </p:blipFill>
        <p:spPr>
          <a:xfrm>
            <a:off x="1" y="-12700"/>
            <a:ext cx="12192000" cy="6870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6432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97E88-93DC-D848-B0B1-2523A3C886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308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7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7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8.png"/><Relationship Id="rId10" Type="http://schemas.openxmlformats.org/officeDocument/2006/relationships/image" Target="../media/image39.png"/><Relationship Id="rId4" Type="http://schemas.openxmlformats.org/officeDocument/2006/relationships/image" Target="../media/image7.png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338382C-C7C1-2000-9947-DB0CD195251F}"/>
              </a:ext>
            </a:extLst>
          </p:cNvPr>
          <p:cNvSpPr txBox="1"/>
          <p:nvPr/>
        </p:nvSpPr>
        <p:spPr>
          <a:xfrm>
            <a:off x="888641" y="1510798"/>
            <a:ext cx="1067658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</a:t>
            </a:r>
            <a:r>
              <a:rPr lang="en-CA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</a:p>
          <a:p>
            <a:pPr algn="ctr"/>
            <a:r>
              <a:rPr lang="en-CA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2028 </a:t>
            </a:r>
            <a:r>
              <a:rPr lang="en-C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Radiocarbon</a:t>
            </a:r>
            <a:r>
              <a:rPr lang="en-CA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Conference</a:t>
            </a:r>
          </a:p>
          <a:p>
            <a:pPr algn="ctr"/>
            <a:r>
              <a:rPr lang="en-CA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Ottawa CANADA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E290C6-1FFC-B9FB-AA41-C833EE5826DA}"/>
              </a:ext>
            </a:extLst>
          </p:cNvPr>
          <p:cNvSpPr txBox="1"/>
          <p:nvPr/>
        </p:nvSpPr>
        <p:spPr>
          <a:xfrm>
            <a:off x="294068" y="4278967"/>
            <a:ext cx="116038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Organizers: </a:t>
            </a:r>
          </a:p>
          <a:p>
            <a:pPr algn="ctr"/>
            <a:r>
              <a:rPr lang="en-CA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André E. Lalonde National </a:t>
            </a:r>
            <a:r>
              <a:rPr lang="en-CA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Facility</a:t>
            </a:r>
            <a:r>
              <a:rPr lang="en-CA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Accelerator Mass Spectrometry</a:t>
            </a:r>
          </a:p>
          <a:p>
            <a:pPr algn="ctr"/>
            <a:r>
              <a:rPr lang="en-CA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University</a:t>
            </a:r>
            <a:r>
              <a:rPr lang="en-CA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Ottawa</a:t>
            </a:r>
          </a:p>
        </p:txBody>
      </p:sp>
      <p:pic>
        <p:nvPicPr>
          <p:cNvPr id="3" name="Picture 2" descr="A logo with black text&#10;&#10;AI-generated content may be incorrect.">
            <a:extLst>
              <a:ext uri="{FF2B5EF4-FFF2-40B4-BE49-F238E27FC236}">
                <a16:creationId xmlns:a16="http://schemas.microsoft.com/office/drawing/2014/main" id="{FD7040AA-BAE2-FA8E-14E2-F49AFA30B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26" y="5751753"/>
            <a:ext cx="3113414" cy="864000"/>
          </a:xfrm>
          <a:prstGeom prst="rect">
            <a:avLst/>
          </a:prstGeom>
        </p:spPr>
      </p:pic>
      <p:pic>
        <p:nvPicPr>
          <p:cNvPr id="9" name="Picture 8" descr="A black and white logo with a leaf in a circle&#10;&#10;AI-generated content may be incorrect.">
            <a:extLst>
              <a:ext uri="{FF2B5EF4-FFF2-40B4-BE49-F238E27FC236}">
                <a16:creationId xmlns:a16="http://schemas.microsoft.com/office/drawing/2014/main" id="{2753B160-AB59-2549-A537-70D092F07B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92" y="5751753"/>
            <a:ext cx="1787587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32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F636CCE-B7BB-3C44-7715-50D579B08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938" y="1974082"/>
            <a:ext cx="4004118" cy="316572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C173AB-8DE2-D9AD-D1AE-A1793D599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0783" y="311944"/>
            <a:ext cx="6113633" cy="1325563"/>
          </a:xfrm>
        </p:spPr>
        <p:txBody>
          <a:bodyPr/>
          <a:lstStyle/>
          <a:p>
            <a:r>
              <a:rPr lang="en-CA" b="1" dirty="0"/>
              <a:t>Late May or June 2028</a:t>
            </a:r>
          </a:p>
        </p:txBody>
      </p:sp>
      <p:pic>
        <p:nvPicPr>
          <p:cNvPr id="7" name="Picture 6" descr="A blue circle with white text&#10;&#10;AI-generated content may be incorrect.">
            <a:extLst>
              <a:ext uri="{FF2B5EF4-FFF2-40B4-BE49-F238E27FC236}">
                <a16:creationId xmlns:a16="http://schemas.microsoft.com/office/drawing/2014/main" id="{DEE0B40D-F6F8-43C7-8231-1BB649B853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18" y="311944"/>
            <a:ext cx="1224000" cy="1224000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1D839F55-B968-2563-E471-2B7276DDCE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590" y="311944"/>
            <a:ext cx="1445406" cy="122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4302868-D010-2EC5-28F3-CBD5C0121E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366" y="1582834"/>
            <a:ext cx="5677631" cy="378508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4633EA-F33C-BF8F-069D-1793FF3DAADB}"/>
              </a:ext>
            </a:extLst>
          </p:cNvPr>
          <p:cNvSpPr txBox="1"/>
          <p:nvPr/>
        </p:nvSpPr>
        <p:spPr>
          <a:xfrm>
            <a:off x="777576" y="5197085"/>
            <a:ext cx="4523210" cy="830997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André E. Lalonde National Facility in Accelerator Mass Spectrometry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4CF4B69-E813-A677-2849-39586383BC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4113" y="3821241"/>
            <a:ext cx="3753374" cy="281046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6D61C0F-21A7-BDD8-BDE3-7F12C5C9A07D}"/>
              </a:ext>
            </a:extLst>
          </p:cNvPr>
          <p:cNvSpPr txBox="1"/>
          <p:nvPr/>
        </p:nvSpPr>
        <p:spPr>
          <a:xfrm>
            <a:off x="3473294" y="1709915"/>
            <a:ext cx="3543817" cy="769441"/>
          </a:xfrm>
          <a:prstGeom prst="rect">
            <a:avLst/>
          </a:prstGeom>
          <a:solidFill>
            <a:schemeClr val="bg1">
              <a:alpha val="9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200" b="1" dirty="0">
                <a:solidFill>
                  <a:schemeClr val="accent5">
                    <a:lumMod val="75000"/>
                  </a:schemeClr>
                </a:solidFill>
              </a:rPr>
              <a:t>AEL-AMS recently celebrated our 10</a:t>
            </a:r>
            <a:r>
              <a:rPr lang="en-CA" sz="2200" b="1" baseline="30000" dirty="0">
                <a:solidFill>
                  <a:schemeClr val="accent5">
                    <a:lumMod val="75000"/>
                  </a:schemeClr>
                </a:solidFill>
              </a:rPr>
              <a:t>th</a:t>
            </a:r>
            <a:r>
              <a:rPr lang="en-CA" sz="2200" b="1" dirty="0">
                <a:solidFill>
                  <a:schemeClr val="accent5">
                    <a:lumMod val="75000"/>
                  </a:schemeClr>
                </a:solidFill>
              </a:rPr>
              <a:t> year in radiocarbon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D242DD-EE23-EE97-2E18-49BA1E7810EE}"/>
              </a:ext>
            </a:extLst>
          </p:cNvPr>
          <p:cNvSpPr txBox="1"/>
          <p:nvPr/>
        </p:nvSpPr>
        <p:spPr>
          <a:xfrm>
            <a:off x="8751544" y="4934716"/>
            <a:ext cx="2662880" cy="156966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>
                <a:solidFill>
                  <a:schemeClr val="accent5">
                    <a:lumMod val="75000"/>
                  </a:schemeClr>
                </a:solidFill>
              </a:rPr>
              <a:t>Hosts of the 2017 AMS-14 conference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5069F1-9C50-1D80-D56B-FA57E762A957}"/>
              </a:ext>
            </a:extLst>
          </p:cNvPr>
          <p:cNvSpPr txBox="1"/>
          <p:nvPr/>
        </p:nvSpPr>
        <p:spPr>
          <a:xfrm>
            <a:off x="570982" y="3338649"/>
            <a:ext cx="11050037" cy="1200329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3600" b="1" dirty="0">
                <a:solidFill>
                  <a:srgbClr val="CC0000"/>
                </a:solidFill>
              </a:rPr>
              <a:t>2028 sessions to be held at a downtown venue within easy walking distance of the University, hotels and dining</a:t>
            </a:r>
          </a:p>
        </p:txBody>
      </p:sp>
    </p:spTree>
    <p:extLst>
      <p:ext uri="{BB962C8B-B14F-4D97-AF65-F5344CB8AC3E}">
        <p14:creationId xmlns:p14="http://schemas.microsoft.com/office/powerpoint/2010/main" val="196062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81F0D-9340-59A9-5AAD-3549A17F3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69594-911A-B10D-1302-4E0448EBE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8648" y="311944"/>
            <a:ext cx="8194705" cy="1325563"/>
          </a:xfrm>
        </p:spPr>
        <p:txBody>
          <a:bodyPr/>
          <a:lstStyle/>
          <a:p>
            <a:pPr algn="ctr"/>
            <a:r>
              <a:rPr lang="en-CA" b="1" dirty="0"/>
              <a:t>Ottawa is easily accessible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111BA2-25CF-C2E0-CDE9-E7C7DA256A1F}"/>
              </a:ext>
            </a:extLst>
          </p:cNvPr>
          <p:cNvSpPr txBox="1"/>
          <p:nvPr/>
        </p:nvSpPr>
        <p:spPr>
          <a:xfrm>
            <a:off x="742950" y="1767861"/>
            <a:ext cx="10682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en-CA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 descr="A blue circle with white text&#10;&#10;AI-generated content may be incorrect.">
            <a:extLst>
              <a:ext uri="{FF2B5EF4-FFF2-40B4-BE49-F238E27FC236}">
                <a16:creationId xmlns:a16="http://schemas.microsoft.com/office/drawing/2014/main" id="{379320D4-E2F5-0A19-062D-621861F7C7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18" y="311944"/>
            <a:ext cx="1224000" cy="1224000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C3767A16-C7C4-E1DB-062F-28E89A1F0A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590" y="311944"/>
            <a:ext cx="1445406" cy="1224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F76148C-3A48-2CA7-B59F-A1585EA509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5212" y="1431637"/>
            <a:ext cx="5740865" cy="529243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8BCBF0-6A90-617D-3909-B24A75AB99A3}"/>
              </a:ext>
            </a:extLst>
          </p:cNvPr>
          <p:cNvSpPr txBox="1"/>
          <p:nvPr/>
        </p:nvSpPr>
        <p:spPr>
          <a:xfrm>
            <a:off x="7991729" y="4851858"/>
            <a:ext cx="3288147" cy="954107"/>
          </a:xfrm>
          <a:prstGeom prst="rect">
            <a:avLst/>
          </a:prstGeom>
          <a:solidFill>
            <a:schemeClr val="bg1">
              <a:alpha val="70000"/>
            </a:schemeClr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en-CA" sz="2800" b="1" dirty="0">
                <a:solidFill>
                  <a:schemeClr val="accent5">
                    <a:lumMod val="75000"/>
                  </a:schemeClr>
                </a:solidFill>
              </a:rPr>
              <a:t>Université d’Ottawa  is an urban campus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31855D-410C-95FE-F541-B7ADB01F32EA}"/>
              </a:ext>
            </a:extLst>
          </p:cNvPr>
          <p:cNvSpPr txBox="1"/>
          <p:nvPr/>
        </p:nvSpPr>
        <p:spPr>
          <a:xfrm>
            <a:off x="949009" y="1981390"/>
            <a:ext cx="2792727" cy="2246769"/>
          </a:xfrm>
          <a:prstGeom prst="rect">
            <a:avLst/>
          </a:prstGeo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2800" b="1" dirty="0">
                <a:solidFill>
                  <a:schemeClr val="accent5">
                    <a:lumMod val="75000"/>
                  </a:schemeClr>
                </a:solidFill>
              </a:rPr>
              <a:t>Downtown is short ride from the airport either by taxi or light rail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6531253-BBBD-6E6F-FFC9-F31B938EC280}"/>
              </a:ext>
            </a:extLst>
          </p:cNvPr>
          <p:cNvSpPr>
            <a:spLocks noChangeAspect="1"/>
          </p:cNvSpPr>
          <p:nvPr/>
        </p:nvSpPr>
        <p:spPr>
          <a:xfrm>
            <a:off x="5037624" y="2773217"/>
            <a:ext cx="3240000" cy="32400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8412FF-7B21-0246-AA7F-429C5C7EE72B}"/>
              </a:ext>
            </a:extLst>
          </p:cNvPr>
          <p:cNvSpPr txBox="1"/>
          <p:nvPr/>
        </p:nvSpPr>
        <p:spPr>
          <a:xfrm>
            <a:off x="8631389" y="2568078"/>
            <a:ext cx="28725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>
                <a:solidFill>
                  <a:srgbClr val="CC0000"/>
                </a:solidFill>
              </a:rPr>
              <a:t>20-minute walking distance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EA47A09-EDAC-7016-BFBA-F7258595BA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146" y="4488656"/>
            <a:ext cx="2743200" cy="20574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8507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9117B-A452-58BA-E5D7-DCEE998F4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76520-8CFC-4A62-FDEC-297716564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8648" y="311944"/>
            <a:ext cx="8194705" cy="1325563"/>
          </a:xfrm>
        </p:spPr>
        <p:txBody>
          <a:bodyPr/>
          <a:lstStyle/>
          <a:p>
            <a:pPr algn="ctr"/>
            <a:r>
              <a:rPr lang="en-CA" b="1" dirty="0"/>
              <a:t>Ottawa is easily accessible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A2223F-47D0-2BA6-D995-DF672784E773}"/>
              </a:ext>
            </a:extLst>
          </p:cNvPr>
          <p:cNvSpPr txBox="1"/>
          <p:nvPr/>
        </p:nvSpPr>
        <p:spPr>
          <a:xfrm>
            <a:off x="742950" y="1767861"/>
            <a:ext cx="10682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en-CA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 descr="A blue circle with white text&#10;&#10;AI-generated content may be incorrect.">
            <a:extLst>
              <a:ext uri="{FF2B5EF4-FFF2-40B4-BE49-F238E27FC236}">
                <a16:creationId xmlns:a16="http://schemas.microsoft.com/office/drawing/2014/main" id="{29403FC3-0FA5-4EF7-7A30-6D010AE8AD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18" y="311944"/>
            <a:ext cx="1224000" cy="1224000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2046479C-C342-02F9-9447-891D6AD704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590" y="311944"/>
            <a:ext cx="1445406" cy="122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6CBE007-5429-6B7F-0848-4C084A1605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5269" y="1562310"/>
            <a:ext cx="9161463" cy="502068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FCBADE-0D13-2D39-2276-1605495469E6}"/>
              </a:ext>
            </a:extLst>
          </p:cNvPr>
          <p:cNvSpPr txBox="1"/>
          <p:nvPr/>
        </p:nvSpPr>
        <p:spPr>
          <a:xfrm>
            <a:off x="2396837" y="4964204"/>
            <a:ext cx="7398327" cy="1200329"/>
          </a:xfrm>
          <a:prstGeom prst="rect">
            <a:avLst/>
          </a:prstGeom>
          <a:solidFill>
            <a:schemeClr val="bg1">
              <a:alpha val="70000"/>
            </a:schemeClr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en-CA" sz="36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Direct flights from Canadian cities, </a:t>
            </a:r>
          </a:p>
          <a:p>
            <a:pPr algn="ctr"/>
            <a:r>
              <a:rPr lang="en-CA" sz="36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major European and U.S. hubs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638ABA-ADCA-EFCA-9ECE-0BC934B17775}"/>
              </a:ext>
            </a:extLst>
          </p:cNvPr>
          <p:cNvSpPr txBox="1"/>
          <p:nvPr/>
        </p:nvSpPr>
        <p:spPr>
          <a:xfrm>
            <a:off x="1798717" y="2016807"/>
            <a:ext cx="8594566" cy="1200329"/>
          </a:xfrm>
          <a:prstGeom prst="rect">
            <a:avLst/>
          </a:prstGeom>
          <a:solidFill>
            <a:schemeClr val="bg1">
              <a:alpha val="41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CA" sz="3600" b="1" dirty="0">
                <a:solidFill>
                  <a:srgbClr val="2A4982"/>
                </a:solidFill>
              </a:rPr>
              <a:t>International Radiocarbon conference has not been held in north America since 2009</a:t>
            </a:r>
          </a:p>
        </p:txBody>
      </p:sp>
    </p:spTree>
    <p:extLst>
      <p:ext uri="{BB962C8B-B14F-4D97-AF65-F5344CB8AC3E}">
        <p14:creationId xmlns:p14="http://schemas.microsoft.com/office/powerpoint/2010/main" val="354701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4D212-2B42-0DEB-99FB-339C2612C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505F723-2999-5766-D219-A21FE1E581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443" y="3965763"/>
            <a:ext cx="4209947" cy="2808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35078D-B887-4DD3-4583-6DE901417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9189" y="491407"/>
            <a:ext cx="8793622" cy="1325563"/>
          </a:xfrm>
        </p:spPr>
        <p:txBody>
          <a:bodyPr>
            <a:noAutofit/>
          </a:bodyPr>
          <a:lstStyle/>
          <a:p>
            <a:pPr algn="ctr"/>
            <a:r>
              <a:rPr lang="en-CA" sz="3200" b="1" dirty="0">
                <a:ea typeface="Aptos" panose="020B0004020202020204" pitchFamily="34" charset="0"/>
                <a:cs typeface="Calibri" panose="020F0502020204030204" pitchFamily="34" charset="0"/>
              </a:rPr>
              <a:t>W</a:t>
            </a:r>
            <a:r>
              <a:rPr lang="en-CA" sz="3200" b="1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ide range of accommodation from historic and romantic to budget rooms in student housing</a:t>
            </a:r>
            <a:endParaRPr lang="en-CA" sz="3200" b="1" dirty="0">
              <a:cs typeface="Calibri" panose="020F0502020204030204" pitchFamily="34" charset="0"/>
            </a:endParaRPr>
          </a:p>
        </p:txBody>
      </p:sp>
      <p:pic>
        <p:nvPicPr>
          <p:cNvPr id="7" name="Picture 6" descr="A blue circle with white text&#10;&#10;AI-generated content may be incorrect.">
            <a:extLst>
              <a:ext uri="{FF2B5EF4-FFF2-40B4-BE49-F238E27FC236}">
                <a16:creationId xmlns:a16="http://schemas.microsoft.com/office/drawing/2014/main" id="{CE0B0699-FC4A-8B39-DDC3-363AB0F137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18" y="311944"/>
            <a:ext cx="1224000" cy="1224000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69FFEAC-DEFD-F065-BCC4-CB7BE0B152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590" y="311944"/>
            <a:ext cx="1445406" cy="122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61CB75-B4B1-1B23-9316-37666086AD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3890" y="4001763"/>
            <a:ext cx="4931285" cy="2772000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950631B-C3CB-D61F-A238-095FE7DC7516}"/>
              </a:ext>
            </a:extLst>
          </p:cNvPr>
          <p:cNvGrpSpPr/>
          <p:nvPr/>
        </p:nvGrpSpPr>
        <p:grpSpPr>
          <a:xfrm>
            <a:off x="7186193" y="1724808"/>
            <a:ext cx="4821382" cy="2772000"/>
            <a:chOff x="7269011" y="1819021"/>
            <a:chExt cx="4935505" cy="298847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98CB9D2-4523-4918-218D-E300F7E33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576764" y="1934098"/>
              <a:ext cx="4320000" cy="2873394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BA57FCE-8355-A33C-B142-5A5893F560B7}"/>
                </a:ext>
              </a:extLst>
            </p:cNvPr>
            <p:cNvSpPr txBox="1"/>
            <p:nvPr/>
          </p:nvSpPr>
          <p:spPr>
            <a:xfrm>
              <a:off x="7269011" y="1819021"/>
              <a:ext cx="49355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600" b="1" dirty="0">
                  <a:solidFill>
                    <a:srgbClr val="2A4982"/>
                  </a:solidFill>
                </a:rPr>
                <a:t>Summer accommodation at University of Ottawa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3F74A96-AC03-17F8-F63F-A7B5857C4205}"/>
              </a:ext>
            </a:extLst>
          </p:cNvPr>
          <p:cNvGrpSpPr/>
          <p:nvPr/>
        </p:nvGrpSpPr>
        <p:grpSpPr>
          <a:xfrm>
            <a:off x="556504" y="1657009"/>
            <a:ext cx="4320000" cy="3001039"/>
            <a:chOff x="556504" y="1943334"/>
            <a:chExt cx="4320000" cy="300103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7B373F5-36E0-AE28-29CB-382958369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6504" y="1943334"/>
              <a:ext cx="4320000" cy="3001039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F306A39-7502-4667-DC98-30D16F0656DC}"/>
                </a:ext>
              </a:extLst>
            </p:cNvPr>
            <p:cNvSpPr txBox="1"/>
            <p:nvPr/>
          </p:nvSpPr>
          <p:spPr>
            <a:xfrm>
              <a:off x="556504" y="1992443"/>
              <a:ext cx="2715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b="1" i="0" dirty="0">
                  <a:solidFill>
                    <a:srgbClr val="2A4982"/>
                  </a:solidFill>
                  <a:effectLst/>
                </a:rPr>
                <a:t>Fairmont Château Laurier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044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3D2F0-E81D-E9EA-F1D2-DC020EABE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32E49-B8B1-1481-9156-356AED841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9189" y="491407"/>
            <a:ext cx="8793622" cy="1325563"/>
          </a:xfrm>
        </p:spPr>
        <p:txBody>
          <a:bodyPr>
            <a:noAutofit/>
          </a:bodyPr>
          <a:lstStyle/>
          <a:p>
            <a:pPr algn="ctr"/>
            <a:r>
              <a:rPr lang="en-CA" b="1" dirty="0">
                <a:ea typeface="Aptos" panose="020B0004020202020204" pitchFamily="34" charset="0"/>
                <a:cs typeface="Calibri" panose="020F0502020204030204" pitchFamily="34" charset="0"/>
              </a:rPr>
              <a:t>What is there to do in Ottawa?</a:t>
            </a:r>
            <a:endParaRPr lang="en-CA" b="1" dirty="0">
              <a:cs typeface="Calibri" panose="020F0502020204030204" pitchFamily="34" charset="0"/>
            </a:endParaRPr>
          </a:p>
        </p:txBody>
      </p:sp>
      <p:pic>
        <p:nvPicPr>
          <p:cNvPr id="7" name="Picture 6" descr="A blue circle with white text&#10;&#10;AI-generated content may be incorrect.">
            <a:extLst>
              <a:ext uri="{FF2B5EF4-FFF2-40B4-BE49-F238E27FC236}">
                <a16:creationId xmlns:a16="http://schemas.microsoft.com/office/drawing/2014/main" id="{B46AD2C0-4003-A9F7-47B5-0EBA1BDC3D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18" y="311944"/>
            <a:ext cx="1224000" cy="1224000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AE15A6B8-72C2-A85E-1F51-B9DE11B1D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590" y="311944"/>
            <a:ext cx="1445406" cy="122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D49D39F-A210-1D5E-DA74-FE6417DC0E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818" y="1657296"/>
            <a:ext cx="3444539" cy="229839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1E1B58-A948-38CB-8831-5BA9193B75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1067" y="1657296"/>
            <a:ext cx="2799553" cy="232415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2970A4-0869-0E32-40FB-092AA6AF60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9602" y="1657296"/>
            <a:ext cx="3029975" cy="202404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D6DDA99-75FC-2889-1CB3-608895D99C5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8722" y="4113273"/>
            <a:ext cx="2542252" cy="253615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DAD939-D88D-6280-4906-1182A12C4E5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82077" y="4780843"/>
            <a:ext cx="2799554" cy="186858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A5FF8A0-2D6C-BB77-67DF-CF76619C51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39197" y="5070428"/>
            <a:ext cx="2371550" cy="157900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B6175C0-4E8B-030F-D419-03C8F0D610C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30822" y="1657296"/>
            <a:ext cx="1579001" cy="210330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D5D5AF-E19F-E2D6-05A7-CCD21C110D2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83703" y="4722926"/>
            <a:ext cx="3420152" cy="192650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9C528B-F215-AFED-86BA-95D187B5CD38}"/>
              </a:ext>
            </a:extLst>
          </p:cNvPr>
          <p:cNvSpPr txBox="1"/>
          <p:nvPr/>
        </p:nvSpPr>
        <p:spPr>
          <a:xfrm>
            <a:off x="1510146" y="2524275"/>
            <a:ext cx="9171709" cy="3046988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CA" sz="24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Ottawa River and Rideau canal boat tours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CA" sz="24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Guided city bus and walking tours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CA" sz="24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Bicycle rentals and guided cycling tours to explore the city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CA" sz="24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Kayak, canoe, pedalboat or paddleboard on Dows Lake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CA" sz="24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Discover Indigenous culture in Ottawa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CA" sz="24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Tour of Ottawa Breweries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CA" sz="24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Nightlife in the </a:t>
            </a:r>
            <a:r>
              <a:rPr lang="en-CA" sz="2400" b="1" kern="100" dirty="0" err="1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Byward</a:t>
            </a:r>
            <a:r>
              <a:rPr lang="en-CA" sz="24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Market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CA" sz="2400" b="1" kern="100" dirty="0">
                <a:solidFill>
                  <a:srgbClr val="2A4982"/>
                </a:solidFill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Ottawa is home to seven National museums</a:t>
            </a:r>
            <a:endParaRPr lang="en-CA" sz="2400" b="1" kern="100" dirty="0">
              <a:solidFill>
                <a:srgbClr val="2A4982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07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06931-872C-0416-948A-8D9F2E65E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6C350-DD7E-A3A8-47AB-06FE46A55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9189" y="491407"/>
            <a:ext cx="8793622" cy="1325563"/>
          </a:xfrm>
        </p:spPr>
        <p:txBody>
          <a:bodyPr>
            <a:noAutofit/>
          </a:bodyPr>
          <a:lstStyle/>
          <a:p>
            <a:pPr algn="ctr"/>
            <a:r>
              <a:rPr lang="en-CA" sz="3200" b="1" dirty="0">
                <a:ea typeface="Aptos" panose="020B0004020202020204" pitchFamily="34" charset="0"/>
                <a:cs typeface="Calibri" panose="020F0502020204030204" pitchFamily="34" charset="0"/>
              </a:rPr>
              <a:t>Ideas for mid-week and post-conference excursions</a:t>
            </a:r>
            <a:endParaRPr lang="en-CA" sz="3200" b="1" dirty="0">
              <a:cs typeface="Calibri" panose="020F0502020204030204" pitchFamily="34" charset="0"/>
            </a:endParaRPr>
          </a:p>
        </p:txBody>
      </p:sp>
      <p:pic>
        <p:nvPicPr>
          <p:cNvPr id="7" name="Picture 6" descr="A blue circle with white text&#10;&#10;AI-generated content may be incorrect.">
            <a:extLst>
              <a:ext uri="{FF2B5EF4-FFF2-40B4-BE49-F238E27FC236}">
                <a16:creationId xmlns:a16="http://schemas.microsoft.com/office/drawing/2014/main" id="{90587431-08BF-D54C-242F-FD15DE29B6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18" y="311944"/>
            <a:ext cx="1224000" cy="1224000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1AC0041B-B511-F271-4B67-876FB057E4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590" y="311944"/>
            <a:ext cx="1445406" cy="1224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E88BE5-CBAC-8D40-5498-E29CD5F6DC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875" y="1585532"/>
            <a:ext cx="2644139" cy="17627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F61044-68AA-9EAC-6C59-5BE1E44EFA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80338" y="1620914"/>
            <a:ext cx="2932979" cy="165059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3E41F7-61EA-090D-CB2C-A53AD09FF1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9237" y="4544291"/>
            <a:ext cx="3207327" cy="2138218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B46A8AD-769E-F8D2-8B53-14B7B13D0979}"/>
              </a:ext>
            </a:extLst>
          </p:cNvPr>
          <p:cNvGrpSpPr/>
          <p:nvPr/>
        </p:nvGrpSpPr>
        <p:grpSpPr>
          <a:xfrm>
            <a:off x="8442874" y="4706504"/>
            <a:ext cx="3582875" cy="1976005"/>
            <a:chOff x="3143250" y="1816970"/>
            <a:chExt cx="6179872" cy="456478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4AE0C7D-EA33-F1F1-9DBE-E1EA813F6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t="22703"/>
            <a:stretch/>
          </p:blipFill>
          <p:spPr>
            <a:xfrm>
              <a:off x="3143250" y="1816970"/>
              <a:ext cx="5905500" cy="4564780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E0D1ADC-3ECD-9A76-34C9-121BD7012C3F}"/>
                </a:ext>
              </a:extLst>
            </p:cNvPr>
            <p:cNvSpPr txBox="1"/>
            <p:nvPr/>
          </p:nvSpPr>
          <p:spPr>
            <a:xfrm>
              <a:off x="4556667" y="5526872"/>
              <a:ext cx="4766455" cy="604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sz="1100" b="1" dirty="0">
                  <a:solidFill>
                    <a:schemeClr val="bg1"/>
                  </a:solidFill>
                </a:rPr>
                <a:t>Camp Fortune aerial park and ziplines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4566202A-2482-95F5-FA7F-C704F7EBEE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5875" y="3481666"/>
            <a:ext cx="2085693" cy="208569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C3992F6-765C-0552-A2A0-30D744F8964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67366" y="1610847"/>
            <a:ext cx="4012191" cy="100304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EE47FF-43FC-F104-1B7C-FAD887FFC8B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95451" y="3348291"/>
            <a:ext cx="2517866" cy="167654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7D72F6B-1FD8-D258-957B-7A07F0C075A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22897" y="5507258"/>
            <a:ext cx="3090940" cy="120711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66B53F-EB0D-363F-4BC1-7F002918815C}"/>
              </a:ext>
            </a:extLst>
          </p:cNvPr>
          <p:cNvSpPr txBox="1"/>
          <p:nvPr/>
        </p:nvSpPr>
        <p:spPr>
          <a:xfrm>
            <a:off x="2774820" y="2475117"/>
            <a:ext cx="6642361" cy="289310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6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Ottawa valley wine and cider tour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6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Gatineau Park guided hike and dinner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6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Explore </a:t>
            </a:r>
            <a:r>
              <a:rPr lang="en-CA" sz="2600" b="1" kern="100" dirty="0" err="1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Éco-Odyssée</a:t>
            </a:r>
            <a:r>
              <a:rPr lang="en-CA" sz="26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Nature Park by pedal boat, canoe or kayak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6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Adventure rafting on the Ottawa River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6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Unwind at a spa village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600" b="1" kern="100" dirty="0">
                <a:solidFill>
                  <a:srgbClr val="2A498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Montreal Day tour</a:t>
            </a:r>
          </a:p>
        </p:txBody>
      </p:sp>
    </p:spTree>
    <p:extLst>
      <p:ext uri="{BB962C8B-B14F-4D97-AF65-F5344CB8AC3E}">
        <p14:creationId xmlns:p14="http://schemas.microsoft.com/office/powerpoint/2010/main" val="332153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D527C-5C73-0C3A-E9F1-6FF8C2199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ack and white logo&#10;&#10;AI-generated content may be incorrect.">
            <a:extLst>
              <a:ext uri="{FF2B5EF4-FFF2-40B4-BE49-F238E27FC236}">
                <a16:creationId xmlns:a16="http://schemas.microsoft.com/office/drawing/2014/main" id="{EE50C1EC-7B72-9E34-D60A-9ECE78745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65" y="5181805"/>
            <a:ext cx="2988043" cy="139442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C7C962-9CA1-90A8-9C53-EAE5686EB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8648" y="395068"/>
            <a:ext cx="8194705" cy="1325563"/>
          </a:xfrm>
        </p:spPr>
        <p:txBody>
          <a:bodyPr>
            <a:normAutofit/>
          </a:bodyPr>
          <a:lstStyle/>
          <a:p>
            <a:pPr algn="ctr"/>
            <a:r>
              <a:rPr lang="en-CA" sz="4000" b="1" dirty="0"/>
              <a:t>We look forward to welcoming you to</a:t>
            </a:r>
          </a:p>
        </p:txBody>
      </p:sp>
      <p:pic>
        <p:nvPicPr>
          <p:cNvPr id="7" name="Picture 6" descr="A blue circle with white text&#10;&#10;AI-generated content may be incorrect.">
            <a:extLst>
              <a:ext uri="{FF2B5EF4-FFF2-40B4-BE49-F238E27FC236}">
                <a16:creationId xmlns:a16="http://schemas.microsoft.com/office/drawing/2014/main" id="{5CD3C921-1B53-FBD4-1E8C-4815D6155B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18" y="311944"/>
            <a:ext cx="1224000" cy="1224000"/>
          </a:xfrm>
          <a:prstGeom prst="rect">
            <a:avLst/>
          </a:prstGeom>
        </p:spPr>
      </p:pic>
      <p:pic>
        <p:nvPicPr>
          <p:cNvPr id="5" name="Picture 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42D0539F-F58B-65EC-7347-4619C9F2D4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590" y="311944"/>
            <a:ext cx="1445406" cy="1224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2E0A5F-D5E9-00BD-9C27-FE9FE8E9E1A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1111"/>
          <a:stretch/>
        </p:blipFill>
        <p:spPr>
          <a:xfrm>
            <a:off x="8032593" y="4452342"/>
            <a:ext cx="3726961" cy="221228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F2422C-E5A1-91F9-254A-DB14ACDE41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781" y="4367046"/>
            <a:ext cx="4320000" cy="229757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B03EF6-00E2-F54A-51C7-C9C6A89298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3781" y="1628955"/>
            <a:ext cx="3925682" cy="26497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C4F01DE-D7F2-1A76-8297-ACAF4C64EB6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32593" y="1614473"/>
            <a:ext cx="3726961" cy="254189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FA13DB-98D7-1D0E-778D-4A2150744768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6251" b="9070"/>
          <a:stretch/>
        </p:blipFill>
        <p:spPr>
          <a:xfrm>
            <a:off x="3326347" y="2665841"/>
            <a:ext cx="5539306" cy="263467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34100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FFC0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687DD067-6943-4265-B2F9-02CF0FD4AC3B}" vid="{640231B0-C5A7-4236-9635-E2CF520172E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5EB8296A-1194-45B7-B993-A7604C64E0C2}">
  <we:reference id="wa104380121" version="2.0.0.0" store="en-US" storeType="OMEX"/>
  <we:alternateReferences>
    <we:reference id="WA104380121" version="2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11158</TotalTime>
  <Words>890</Words>
  <Application>Microsoft Office PowerPoint</Application>
  <PresentationFormat>Widescreen</PresentationFormat>
  <Paragraphs>90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Aptos</vt:lpstr>
      <vt:lpstr>Arial</vt:lpstr>
      <vt:lpstr>Calibri</vt:lpstr>
      <vt:lpstr>Times New Roman</vt:lpstr>
      <vt:lpstr>Wingdings</vt:lpstr>
      <vt:lpstr>Office Theme</vt:lpstr>
      <vt:lpstr>PowerPoint Presentation</vt:lpstr>
      <vt:lpstr>Late May or June 2028</vt:lpstr>
      <vt:lpstr>Ottawa is easily accessible</vt:lpstr>
      <vt:lpstr>Ottawa is easily accessible</vt:lpstr>
      <vt:lpstr>Wide range of accommodation from historic and romantic to budget rooms in student housing</vt:lpstr>
      <vt:lpstr>What is there to do in Ottawa?</vt:lpstr>
      <vt:lpstr>Ideas for mid-week and post-conference excursions</vt:lpstr>
      <vt:lpstr>We look forward to welcoming you to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Brett Walker</dc:creator>
  <cp:keywords/>
  <dc:description/>
  <cp:lastModifiedBy>Christine Prior</cp:lastModifiedBy>
  <cp:revision>81</cp:revision>
  <dcterms:created xsi:type="dcterms:W3CDTF">2021-11-18T14:06:02Z</dcterms:created>
  <dcterms:modified xsi:type="dcterms:W3CDTF">2025-06-18T18:42:58Z</dcterms:modified>
  <cp:category/>
</cp:coreProperties>
</file>